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27" r:id="rId2"/>
    <p:sldId id="328" r:id="rId3"/>
    <p:sldId id="263" r:id="rId4"/>
    <p:sldId id="285" r:id="rId5"/>
    <p:sldId id="338" r:id="rId6"/>
    <p:sldId id="329" r:id="rId7"/>
    <p:sldId id="330" r:id="rId8"/>
    <p:sldId id="332" r:id="rId9"/>
    <p:sldId id="336" r:id="rId10"/>
    <p:sldId id="334" r:id="rId11"/>
    <p:sldId id="335" r:id="rId12"/>
    <p:sldId id="337" r:id="rId13"/>
    <p:sldId id="339" r:id="rId14"/>
    <p:sldId id="340" r:id="rId15"/>
    <p:sldId id="320" r:id="rId16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54" autoAdjust="0"/>
    <p:restoredTop sz="85949" autoAdjust="0"/>
  </p:normalViewPr>
  <p:slideViewPr>
    <p:cSldViewPr snapToGrid="0">
      <p:cViewPr varScale="1">
        <p:scale>
          <a:sx n="98" d="100"/>
          <a:sy n="98" d="100"/>
        </p:scale>
        <p:origin x="110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a Bleiman (HF)" userId="b73e215c-c417-4c0c-99d8-8c8d1b403523" providerId="ADAL" clId="{56532EF5-6653-48A0-94BF-BBBFA2F778D6}"/>
    <pc:docChg chg="custSel addSld modSld sldOrd">
      <pc:chgData name="Cara Bleiman (HF)" userId="b73e215c-c417-4c0c-99d8-8c8d1b403523" providerId="ADAL" clId="{56532EF5-6653-48A0-94BF-BBBFA2F778D6}" dt="2019-03-11T15:49:18.049" v="833" actId="20577"/>
      <pc:docMkLst>
        <pc:docMk/>
      </pc:docMkLst>
      <pc:sldChg chg="modSp ord">
        <pc:chgData name="Cara Bleiman (HF)" userId="b73e215c-c417-4c0c-99d8-8c8d1b403523" providerId="ADAL" clId="{56532EF5-6653-48A0-94BF-BBBFA2F778D6}" dt="2019-03-11T15:49:18.049" v="833" actId="20577"/>
        <pc:sldMkLst>
          <pc:docMk/>
          <pc:sldMk cId="391903172" sldId="263"/>
        </pc:sldMkLst>
        <pc:spChg chg="mod">
          <ac:chgData name="Cara Bleiman (HF)" userId="b73e215c-c417-4c0c-99d8-8c8d1b403523" providerId="ADAL" clId="{56532EF5-6653-48A0-94BF-BBBFA2F778D6}" dt="2019-03-11T15:49:18.049" v="833" actId="20577"/>
          <ac:spMkLst>
            <pc:docMk/>
            <pc:sldMk cId="391903172" sldId="263"/>
            <ac:spMk id="2" creationId="{00000000-0000-0000-0000-000000000000}"/>
          </ac:spMkLst>
        </pc:spChg>
        <pc:spChg chg="mod">
          <ac:chgData name="Cara Bleiman (HF)" userId="b73e215c-c417-4c0c-99d8-8c8d1b403523" providerId="ADAL" clId="{56532EF5-6653-48A0-94BF-BBBFA2F778D6}" dt="2019-03-11T15:08:58.443" v="136" actId="20577"/>
          <ac:spMkLst>
            <pc:docMk/>
            <pc:sldMk cId="391903172" sldId="263"/>
            <ac:spMk id="3" creationId="{00000000-0000-0000-0000-000000000000}"/>
          </ac:spMkLst>
        </pc:spChg>
      </pc:sldChg>
      <pc:sldChg chg="ord">
        <pc:chgData name="Cara Bleiman (HF)" userId="b73e215c-c417-4c0c-99d8-8c8d1b403523" providerId="ADAL" clId="{56532EF5-6653-48A0-94BF-BBBFA2F778D6}" dt="2019-03-11T15:03:36.942" v="0"/>
        <pc:sldMkLst>
          <pc:docMk/>
          <pc:sldMk cId="3761393511" sldId="285"/>
        </pc:sldMkLst>
      </pc:sldChg>
      <pc:sldChg chg="addSp modSp">
        <pc:chgData name="Cara Bleiman (HF)" userId="b73e215c-c417-4c0c-99d8-8c8d1b403523" providerId="ADAL" clId="{56532EF5-6653-48A0-94BF-BBBFA2F778D6}" dt="2019-03-11T15:16:16.156" v="169" actId="1076"/>
        <pc:sldMkLst>
          <pc:docMk/>
          <pc:sldMk cId="2202682793" sldId="329"/>
        </pc:sldMkLst>
        <pc:spChg chg="add mod">
          <ac:chgData name="Cara Bleiman (HF)" userId="b73e215c-c417-4c0c-99d8-8c8d1b403523" providerId="ADAL" clId="{56532EF5-6653-48A0-94BF-BBBFA2F778D6}" dt="2019-03-11T15:16:16.156" v="169" actId="1076"/>
          <ac:spMkLst>
            <pc:docMk/>
            <pc:sldMk cId="2202682793" sldId="329"/>
            <ac:spMk id="2" creationId="{C5B707DB-20A3-49F2-95DD-3EECDCF3C163}"/>
          </ac:spMkLst>
        </pc:spChg>
        <pc:picChg chg="mod">
          <ac:chgData name="Cara Bleiman (HF)" userId="b73e215c-c417-4c0c-99d8-8c8d1b403523" providerId="ADAL" clId="{56532EF5-6653-48A0-94BF-BBBFA2F778D6}" dt="2019-03-11T15:15:32.528" v="159" actId="1076"/>
          <ac:picMkLst>
            <pc:docMk/>
            <pc:sldMk cId="2202682793" sldId="329"/>
            <ac:picMk id="171" creationId="{00000000-0000-0000-0000-000000000000}"/>
          </ac:picMkLst>
        </pc:picChg>
      </pc:sldChg>
      <pc:sldChg chg="addSp modSp">
        <pc:chgData name="Cara Bleiman (HF)" userId="b73e215c-c417-4c0c-99d8-8c8d1b403523" providerId="ADAL" clId="{56532EF5-6653-48A0-94BF-BBBFA2F778D6}" dt="2019-03-11T15:15:10.560" v="157" actId="13822"/>
        <pc:sldMkLst>
          <pc:docMk/>
          <pc:sldMk cId="4284976093" sldId="330"/>
        </pc:sldMkLst>
        <pc:spChg chg="add mod">
          <ac:chgData name="Cara Bleiman (HF)" userId="b73e215c-c417-4c0c-99d8-8c8d1b403523" providerId="ADAL" clId="{56532EF5-6653-48A0-94BF-BBBFA2F778D6}" dt="2019-03-11T15:15:10.560" v="157" actId="13822"/>
          <ac:spMkLst>
            <pc:docMk/>
            <pc:sldMk cId="4284976093" sldId="330"/>
            <ac:spMk id="2" creationId="{282C7119-C5CB-41BB-A7D8-EB1BDC978A53}"/>
          </ac:spMkLst>
        </pc:spChg>
        <pc:picChg chg="mod">
          <ac:chgData name="Cara Bleiman (HF)" userId="b73e215c-c417-4c0c-99d8-8c8d1b403523" providerId="ADAL" clId="{56532EF5-6653-48A0-94BF-BBBFA2F778D6}" dt="2019-03-11T15:14:47.905" v="153" actId="1076"/>
          <ac:picMkLst>
            <pc:docMk/>
            <pc:sldMk cId="4284976093" sldId="330"/>
            <ac:picMk id="178" creationId="{00000000-0000-0000-0000-000000000000}"/>
          </ac:picMkLst>
        </pc:picChg>
        <pc:cxnChg chg="add mod">
          <ac:chgData name="Cara Bleiman (HF)" userId="b73e215c-c417-4c0c-99d8-8c8d1b403523" providerId="ADAL" clId="{56532EF5-6653-48A0-94BF-BBBFA2F778D6}" dt="2019-03-11T15:15:06.278" v="156" actId="1076"/>
          <ac:cxnSpMkLst>
            <pc:docMk/>
            <pc:sldMk cId="4284976093" sldId="330"/>
            <ac:cxnSpMk id="4" creationId="{AB3D8C7E-A62A-407B-BC1A-B941D93A7054}"/>
          </ac:cxnSpMkLst>
        </pc:cxnChg>
      </pc:sldChg>
      <pc:sldChg chg="addSp modSp">
        <pc:chgData name="Cara Bleiman (HF)" userId="b73e215c-c417-4c0c-99d8-8c8d1b403523" providerId="ADAL" clId="{56532EF5-6653-48A0-94BF-BBBFA2F778D6}" dt="2019-03-11T15:40:51.428" v="634" actId="1076"/>
        <pc:sldMkLst>
          <pc:docMk/>
          <pc:sldMk cId="3497298272" sldId="332"/>
        </pc:sldMkLst>
        <pc:spChg chg="mod">
          <ac:chgData name="Cara Bleiman (HF)" userId="b73e215c-c417-4c0c-99d8-8c8d1b403523" providerId="ADAL" clId="{56532EF5-6653-48A0-94BF-BBBFA2F778D6}" dt="2019-03-11T15:40:48.599" v="632" actId="1076"/>
          <ac:spMkLst>
            <pc:docMk/>
            <pc:sldMk cId="3497298272" sldId="332"/>
            <ac:spMk id="3" creationId="{00000000-0000-0000-0000-000000000000}"/>
          </ac:spMkLst>
        </pc:spChg>
        <pc:spChg chg="add mod">
          <ac:chgData name="Cara Bleiman (HF)" userId="b73e215c-c417-4c0c-99d8-8c8d1b403523" providerId="ADAL" clId="{56532EF5-6653-48A0-94BF-BBBFA2F778D6}" dt="2019-03-11T15:40:46.709" v="631" actId="1076"/>
          <ac:spMkLst>
            <pc:docMk/>
            <pc:sldMk cId="3497298272" sldId="332"/>
            <ac:spMk id="4" creationId="{ADB3B1D1-D335-44F6-A386-22C7D6EB7E0F}"/>
          </ac:spMkLst>
        </pc:spChg>
        <pc:picChg chg="mod">
          <ac:chgData name="Cara Bleiman (HF)" userId="b73e215c-c417-4c0c-99d8-8c8d1b403523" providerId="ADAL" clId="{56532EF5-6653-48A0-94BF-BBBFA2F778D6}" dt="2019-03-11T15:40:43.975" v="630" actId="1076"/>
          <ac:picMkLst>
            <pc:docMk/>
            <pc:sldMk cId="3497298272" sldId="332"/>
            <ac:picMk id="2" creationId="{00000000-0000-0000-0000-000000000000}"/>
          </ac:picMkLst>
        </pc:picChg>
        <pc:picChg chg="add mod">
          <ac:chgData name="Cara Bleiman (HF)" userId="b73e215c-c417-4c0c-99d8-8c8d1b403523" providerId="ADAL" clId="{56532EF5-6653-48A0-94BF-BBBFA2F778D6}" dt="2019-03-11T15:40:51.428" v="634" actId="1076"/>
          <ac:picMkLst>
            <pc:docMk/>
            <pc:sldMk cId="3497298272" sldId="332"/>
            <ac:picMk id="5" creationId="{719A4F34-F7B8-481B-8D4B-2115D060F45C}"/>
          </ac:picMkLst>
        </pc:picChg>
      </pc:sldChg>
      <pc:sldChg chg="addSp delSp modSp ord modAnim">
        <pc:chgData name="Cara Bleiman (HF)" userId="b73e215c-c417-4c0c-99d8-8c8d1b403523" providerId="ADAL" clId="{56532EF5-6653-48A0-94BF-BBBFA2F778D6}" dt="2019-03-11T15:40:07.192" v="624" actId="1076"/>
        <pc:sldMkLst>
          <pc:docMk/>
          <pc:sldMk cId="274820570" sldId="334"/>
        </pc:sldMkLst>
        <pc:spChg chg="add mod">
          <ac:chgData name="Cara Bleiman (HF)" userId="b73e215c-c417-4c0c-99d8-8c8d1b403523" providerId="ADAL" clId="{56532EF5-6653-48A0-94BF-BBBFA2F778D6}" dt="2019-03-11T15:35:14.714" v="539" actId="403"/>
          <ac:spMkLst>
            <pc:docMk/>
            <pc:sldMk cId="274820570" sldId="334"/>
            <ac:spMk id="3" creationId="{144DA102-9218-45A3-A378-ABA70828BE52}"/>
          </ac:spMkLst>
        </pc:spChg>
        <pc:spChg chg="add mod">
          <ac:chgData name="Cara Bleiman (HF)" userId="b73e215c-c417-4c0c-99d8-8c8d1b403523" providerId="ADAL" clId="{56532EF5-6653-48A0-94BF-BBBFA2F778D6}" dt="2019-03-11T15:38:58.408" v="619" actId="1076"/>
          <ac:spMkLst>
            <pc:docMk/>
            <pc:sldMk cId="274820570" sldId="334"/>
            <ac:spMk id="5" creationId="{1C3EF50F-68A8-454F-B940-5AF8A39B0E39}"/>
          </ac:spMkLst>
        </pc:spChg>
        <pc:spChg chg="add mod">
          <ac:chgData name="Cara Bleiman (HF)" userId="b73e215c-c417-4c0c-99d8-8c8d1b403523" providerId="ADAL" clId="{56532EF5-6653-48A0-94BF-BBBFA2F778D6}" dt="2019-03-11T15:38:56.518" v="618" actId="1076"/>
          <ac:spMkLst>
            <pc:docMk/>
            <pc:sldMk cId="274820570" sldId="334"/>
            <ac:spMk id="6" creationId="{DC50E991-1549-4C68-9445-F3573F7079A3}"/>
          </ac:spMkLst>
        </pc:spChg>
        <pc:spChg chg="del mod">
          <ac:chgData name="Cara Bleiman (HF)" userId="b73e215c-c417-4c0c-99d8-8c8d1b403523" providerId="ADAL" clId="{56532EF5-6653-48A0-94BF-BBBFA2F778D6}" dt="2019-03-11T15:34:19.334" v="503" actId="478"/>
          <ac:spMkLst>
            <pc:docMk/>
            <pc:sldMk cId="274820570" sldId="334"/>
            <ac:spMk id="212" creationId="{00000000-0000-0000-0000-000000000000}"/>
          </ac:spMkLst>
        </pc:spChg>
        <pc:spChg chg="del mod">
          <ac:chgData name="Cara Bleiman (HF)" userId="b73e215c-c417-4c0c-99d8-8c8d1b403523" providerId="ADAL" clId="{56532EF5-6653-48A0-94BF-BBBFA2F778D6}" dt="2019-03-11T15:34:16.190" v="501" actId="478"/>
          <ac:spMkLst>
            <pc:docMk/>
            <pc:sldMk cId="274820570" sldId="334"/>
            <ac:spMk id="214" creationId="{00000000-0000-0000-0000-000000000000}"/>
          </ac:spMkLst>
        </pc:spChg>
        <pc:grpChg chg="add mod">
          <ac:chgData name="Cara Bleiman (HF)" userId="b73e215c-c417-4c0c-99d8-8c8d1b403523" providerId="ADAL" clId="{56532EF5-6653-48A0-94BF-BBBFA2F778D6}" dt="2019-03-11T15:39:01.268" v="620" actId="1076"/>
          <ac:grpSpMkLst>
            <pc:docMk/>
            <pc:sldMk cId="274820570" sldId="334"/>
            <ac:grpSpMk id="7" creationId="{0E22B5C5-A3AC-47B3-BB07-9B6FF32E4F6A}"/>
          </ac:grpSpMkLst>
        </pc:grpChg>
        <pc:picChg chg="mod">
          <ac:chgData name="Cara Bleiman (HF)" userId="b73e215c-c417-4c0c-99d8-8c8d1b403523" providerId="ADAL" clId="{56532EF5-6653-48A0-94BF-BBBFA2F778D6}" dt="2019-03-11T15:38:54.674" v="617" actId="14100"/>
          <ac:picMkLst>
            <pc:docMk/>
            <pc:sldMk cId="274820570" sldId="334"/>
            <ac:picMk id="2" creationId="{00000000-0000-0000-0000-000000000000}"/>
          </ac:picMkLst>
        </pc:picChg>
        <pc:picChg chg="add mod">
          <ac:chgData name="Cara Bleiman (HF)" userId="b73e215c-c417-4c0c-99d8-8c8d1b403523" providerId="ADAL" clId="{56532EF5-6653-48A0-94BF-BBBFA2F778D6}" dt="2019-03-11T15:35:09.936" v="533" actId="164"/>
          <ac:picMkLst>
            <pc:docMk/>
            <pc:sldMk cId="274820570" sldId="334"/>
            <ac:picMk id="4" creationId="{01A19E1E-CC9C-4E4C-BADB-613B12E8976B}"/>
          </ac:picMkLst>
        </pc:picChg>
        <pc:picChg chg="add mod">
          <ac:chgData name="Cara Bleiman (HF)" userId="b73e215c-c417-4c0c-99d8-8c8d1b403523" providerId="ADAL" clId="{56532EF5-6653-48A0-94BF-BBBFA2F778D6}" dt="2019-03-11T15:40:07.192" v="624" actId="1076"/>
          <ac:picMkLst>
            <pc:docMk/>
            <pc:sldMk cId="274820570" sldId="334"/>
            <ac:picMk id="8" creationId="{0BF1C2AD-476A-4A09-BBDE-E4F315B439ED}"/>
          </ac:picMkLst>
        </pc:picChg>
      </pc:sldChg>
      <pc:sldChg chg="addSp modSp">
        <pc:chgData name="Cara Bleiman (HF)" userId="b73e215c-c417-4c0c-99d8-8c8d1b403523" providerId="ADAL" clId="{56532EF5-6653-48A0-94BF-BBBFA2F778D6}" dt="2019-03-11T15:38:49.048" v="615" actId="1076"/>
        <pc:sldMkLst>
          <pc:docMk/>
          <pc:sldMk cId="3441385992" sldId="335"/>
        </pc:sldMkLst>
        <pc:spChg chg="add mod">
          <ac:chgData name="Cara Bleiman (HF)" userId="b73e215c-c417-4c0c-99d8-8c8d1b403523" providerId="ADAL" clId="{56532EF5-6653-48A0-94BF-BBBFA2F778D6}" dt="2019-03-11T15:37:59.727" v="608" actId="1076"/>
          <ac:spMkLst>
            <pc:docMk/>
            <pc:sldMk cId="3441385992" sldId="335"/>
            <ac:spMk id="3" creationId="{BB52250C-051A-4B7F-B721-EF65B52C9BA6}"/>
          </ac:spMkLst>
        </pc:spChg>
        <pc:spChg chg="add mod">
          <ac:chgData name="Cara Bleiman (HF)" userId="b73e215c-c417-4c0c-99d8-8c8d1b403523" providerId="ADAL" clId="{56532EF5-6653-48A0-94BF-BBBFA2F778D6}" dt="2019-03-11T15:38:01.695" v="609" actId="1076"/>
          <ac:spMkLst>
            <pc:docMk/>
            <pc:sldMk cId="3441385992" sldId="335"/>
            <ac:spMk id="5" creationId="{3D515543-0F29-4EBF-AD43-D30591679FEF}"/>
          </ac:spMkLst>
        </pc:spChg>
        <pc:picChg chg="mod">
          <ac:chgData name="Cara Bleiman (HF)" userId="b73e215c-c417-4c0c-99d8-8c8d1b403523" providerId="ADAL" clId="{56532EF5-6653-48A0-94BF-BBBFA2F778D6}" dt="2019-03-11T15:37:58.039" v="607" actId="1076"/>
          <ac:picMkLst>
            <pc:docMk/>
            <pc:sldMk cId="3441385992" sldId="335"/>
            <ac:picMk id="2" creationId="{00000000-0000-0000-0000-000000000000}"/>
          </ac:picMkLst>
        </pc:picChg>
        <pc:picChg chg="add mod">
          <ac:chgData name="Cara Bleiman (HF)" userId="b73e215c-c417-4c0c-99d8-8c8d1b403523" providerId="ADAL" clId="{56532EF5-6653-48A0-94BF-BBBFA2F778D6}" dt="2019-03-11T15:38:49.048" v="615" actId="1076"/>
          <ac:picMkLst>
            <pc:docMk/>
            <pc:sldMk cId="3441385992" sldId="335"/>
            <ac:picMk id="4" creationId="{FFCDF34C-3FAA-4631-B1F1-DCCB2C396281}"/>
          </ac:picMkLst>
        </pc:picChg>
      </pc:sldChg>
      <pc:sldChg chg="addSp modSp ord">
        <pc:chgData name="Cara Bleiman (HF)" userId="b73e215c-c417-4c0c-99d8-8c8d1b403523" providerId="ADAL" clId="{56532EF5-6653-48A0-94BF-BBBFA2F778D6}" dt="2019-03-11T15:26:40.274" v="369"/>
        <pc:sldMkLst>
          <pc:docMk/>
          <pc:sldMk cId="3644301283" sldId="336"/>
        </pc:sldMkLst>
        <pc:spChg chg="add mod">
          <ac:chgData name="Cara Bleiman (HF)" userId="b73e215c-c417-4c0c-99d8-8c8d1b403523" providerId="ADAL" clId="{56532EF5-6653-48A0-94BF-BBBFA2F778D6}" dt="2019-03-11T15:26:26.344" v="367" actId="20577"/>
          <ac:spMkLst>
            <pc:docMk/>
            <pc:sldMk cId="3644301283" sldId="336"/>
            <ac:spMk id="3" creationId="{A421F492-7D0D-45DF-9656-4918EE02446E}"/>
          </ac:spMkLst>
        </pc:spChg>
        <pc:picChg chg="add mod">
          <ac:chgData name="Cara Bleiman (HF)" userId="b73e215c-c417-4c0c-99d8-8c8d1b403523" providerId="ADAL" clId="{56532EF5-6653-48A0-94BF-BBBFA2F778D6}" dt="2019-03-11T15:24:13.714" v="348" actId="1076"/>
          <ac:picMkLst>
            <pc:docMk/>
            <pc:sldMk cId="3644301283" sldId="336"/>
            <ac:picMk id="2" creationId="{F09C41E1-6F8D-47B5-9B50-FEA1D8720A6B}"/>
          </ac:picMkLst>
        </pc:picChg>
        <pc:picChg chg="mod">
          <ac:chgData name="Cara Bleiman (HF)" userId="b73e215c-c417-4c0c-99d8-8c8d1b403523" providerId="ADAL" clId="{56532EF5-6653-48A0-94BF-BBBFA2F778D6}" dt="2019-03-11T15:24:14.432" v="349" actId="1076"/>
          <ac:picMkLst>
            <pc:docMk/>
            <pc:sldMk cId="3644301283" sldId="336"/>
            <ac:picMk id="198" creationId="{00000000-0000-0000-0000-000000000000}"/>
          </ac:picMkLst>
        </pc:picChg>
      </pc:sldChg>
      <pc:sldChg chg="addSp delSp modSp">
        <pc:chgData name="Cara Bleiman (HF)" userId="b73e215c-c417-4c0c-99d8-8c8d1b403523" providerId="ADAL" clId="{56532EF5-6653-48A0-94BF-BBBFA2F778D6}" dt="2019-03-11T15:41:41.994" v="641" actId="20577"/>
        <pc:sldMkLst>
          <pc:docMk/>
          <pc:sldMk cId="182085364" sldId="337"/>
        </pc:sldMkLst>
        <pc:spChg chg="add mod">
          <ac:chgData name="Cara Bleiman (HF)" userId="b73e215c-c417-4c0c-99d8-8c8d1b403523" providerId="ADAL" clId="{56532EF5-6653-48A0-94BF-BBBFA2F778D6}" dt="2019-03-11T15:37:32.632" v="598" actId="1076"/>
          <ac:spMkLst>
            <pc:docMk/>
            <pc:sldMk cId="182085364" sldId="337"/>
            <ac:spMk id="5" creationId="{378B942F-CFE7-4A53-A037-0F9176A78187}"/>
          </ac:spMkLst>
        </pc:spChg>
        <pc:spChg chg="add mod">
          <ac:chgData name="Cara Bleiman (HF)" userId="b73e215c-c417-4c0c-99d8-8c8d1b403523" providerId="ADAL" clId="{56532EF5-6653-48A0-94BF-BBBFA2F778D6}" dt="2019-03-11T15:41:41.994" v="641" actId="20577"/>
          <ac:spMkLst>
            <pc:docMk/>
            <pc:sldMk cId="182085364" sldId="337"/>
            <ac:spMk id="7" creationId="{501C210F-B797-4F59-94F1-ABD313DFF3EE}"/>
          </ac:spMkLst>
        </pc:spChg>
        <pc:spChg chg="del">
          <ac:chgData name="Cara Bleiman (HF)" userId="b73e215c-c417-4c0c-99d8-8c8d1b403523" providerId="ADAL" clId="{56532EF5-6653-48A0-94BF-BBBFA2F778D6}" dt="2019-03-11T15:37:53.633" v="605" actId="478"/>
          <ac:spMkLst>
            <pc:docMk/>
            <pc:sldMk cId="182085364" sldId="337"/>
            <ac:spMk id="223" creationId="{00000000-0000-0000-0000-000000000000}"/>
          </ac:spMkLst>
        </pc:spChg>
        <pc:picChg chg="add del mod">
          <ac:chgData name="Cara Bleiman (HF)" userId="b73e215c-c417-4c0c-99d8-8c8d1b403523" providerId="ADAL" clId="{56532EF5-6653-48A0-94BF-BBBFA2F778D6}" dt="2019-03-11T15:37:45.836" v="601" actId="478"/>
          <ac:picMkLst>
            <pc:docMk/>
            <pc:sldMk cId="182085364" sldId="337"/>
            <ac:picMk id="2" creationId="{85EAD057-0922-4425-8F15-D97CEA3E9611}"/>
          </ac:picMkLst>
        </pc:picChg>
        <pc:picChg chg="mod">
          <ac:chgData name="Cara Bleiman (HF)" userId="b73e215c-c417-4c0c-99d8-8c8d1b403523" providerId="ADAL" clId="{56532EF5-6653-48A0-94BF-BBBFA2F778D6}" dt="2019-03-11T15:37:30.648" v="597" actId="1076"/>
          <ac:picMkLst>
            <pc:docMk/>
            <pc:sldMk cId="182085364" sldId="337"/>
            <ac:picMk id="3" creationId="{00000000-0000-0000-0000-000000000000}"/>
          </ac:picMkLst>
        </pc:picChg>
        <pc:picChg chg="add del mod">
          <ac:chgData name="Cara Bleiman (HF)" userId="b73e215c-c417-4c0c-99d8-8c8d1b403523" providerId="ADAL" clId="{56532EF5-6653-48A0-94BF-BBBFA2F778D6}" dt="2019-03-11T15:40:25.272" v="625" actId="478"/>
          <ac:picMkLst>
            <pc:docMk/>
            <pc:sldMk cId="182085364" sldId="337"/>
            <ac:picMk id="4" creationId="{C4D542C0-6BB1-4B5C-8EAF-6593EAAFF89C}"/>
          </ac:picMkLst>
        </pc:picChg>
        <pc:picChg chg="add mod">
          <ac:chgData name="Cara Bleiman (HF)" userId="b73e215c-c417-4c0c-99d8-8c8d1b403523" providerId="ADAL" clId="{56532EF5-6653-48A0-94BF-BBBFA2F778D6}" dt="2019-03-11T15:40:29.396" v="628" actId="1076"/>
          <ac:picMkLst>
            <pc:docMk/>
            <pc:sldMk cId="182085364" sldId="337"/>
            <ac:picMk id="6" creationId="{74E83E0A-7323-4EAE-A873-82C9375AD500}"/>
          </ac:picMkLst>
        </pc:picChg>
      </pc:sldChg>
      <pc:sldChg chg="addSp delSp modSp add">
        <pc:chgData name="Cara Bleiman (HF)" userId="b73e215c-c417-4c0c-99d8-8c8d1b403523" providerId="ADAL" clId="{56532EF5-6653-48A0-94BF-BBBFA2F778D6}" dt="2019-03-11T15:08:47.330" v="132" actId="1076"/>
        <pc:sldMkLst>
          <pc:docMk/>
          <pc:sldMk cId="3410550913" sldId="338"/>
        </pc:sldMkLst>
        <pc:spChg chg="del">
          <ac:chgData name="Cara Bleiman (HF)" userId="b73e215c-c417-4c0c-99d8-8c8d1b403523" providerId="ADAL" clId="{56532EF5-6653-48A0-94BF-BBBFA2F778D6}" dt="2019-03-11T15:03:42.098" v="3" actId="478"/>
          <ac:spMkLst>
            <pc:docMk/>
            <pc:sldMk cId="3410550913" sldId="338"/>
            <ac:spMk id="2" creationId="{D1F58C0E-B674-4774-90F4-610498D752D4}"/>
          </ac:spMkLst>
        </pc:spChg>
        <pc:spChg chg="del">
          <ac:chgData name="Cara Bleiman (HF)" userId="b73e215c-c417-4c0c-99d8-8c8d1b403523" providerId="ADAL" clId="{56532EF5-6653-48A0-94BF-BBBFA2F778D6}" dt="2019-03-11T15:03:41.004" v="2" actId="478"/>
          <ac:spMkLst>
            <pc:docMk/>
            <pc:sldMk cId="3410550913" sldId="338"/>
            <ac:spMk id="3" creationId="{C7F9B5EB-A663-4A12-BD36-187BA11815AF}"/>
          </ac:spMkLst>
        </pc:spChg>
        <pc:spChg chg="add mod">
          <ac:chgData name="Cara Bleiman (HF)" userId="b73e215c-c417-4c0c-99d8-8c8d1b403523" providerId="ADAL" clId="{56532EF5-6653-48A0-94BF-BBBFA2F778D6}" dt="2019-03-11T15:05:59.515" v="40" actId="1076"/>
          <ac:spMkLst>
            <pc:docMk/>
            <pc:sldMk cId="3410550913" sldId="338"/>
            <ac:spMk id="5" creationId="{C75DF91E-7E77-4E43-8BB6-FBE9E412FC57}"/>
          </ac:spMkLst>
        </pc:spChg>
        <pc:spChg chg="add mod">
          <ac:chgData name="Cara Bleiman (HF)" userId="b73e215c-c417-4c0c-99d8-8c8d1b403523" providerId="ADAL" clId="{56532EF5-6653-48A0-94BF-BBBFA2F778D6}" dt="2019-03-11T15:08:47.330" v="132" actId="1076"/>
          <ac:spMkLst>
            <pc:docMk/>
            <pc:sldMk cId="3410550913" sldId="338"/>
            <ac:spMk id="11" creationId="{3F4DAA26-E8EF-4A60-A99F-29F6BC8571E8}"/>
          </ac:spMkLst>
        </pc:spChg>
        <pc:picChg chg="add mod">
          <ac:chgData name="Cara Bleiman (HF)" userId="b73e215c-c417-4c0c-99d8-8c8d1b403523" providerId="ADAL" clId="{56532EF5-6653-48A0-94BF-BBBFA2F778D6}" dt="2019-03-11T15:08:40.192" v="129" actId="1076"/>
          <ac:picMkLst>
            <pc:docMk/>
            <pc:sldMk cId="3410550913" sldId="338"/>
            <ac:picMk id="4" creationId="{9C395724-8B57-426D-8165-F3FD3FCB19CD}"/>
          </ac:picMkLst>
        </pc:picChg>
        <pc:picChg chg="add mod">
          <ac:chgData name="Cara Bleiman (HF)" userId="b73e215c-c417-4c0c-99d8-8c8d1b403523" providerId="ADAL" clId="{56532EF5-6653-48A0-94BF-BBBFA2F778D6}" dt="2019-03-11T15:07:04.386" v="51" actId="1076"/>
          <ac:picMkLst>
            <pc:docMk/>
            <pc:sldMk cId="3410550913" sldId="338"/>
            <ac:picMk id="6" creationId="{C7CA8C51-9256-4CEC-97CF-249219BBCC38}"/>
          </ac:picMkLst>
        </pc:picChg>
        <pc:picChg chg="add mod">
          <ac:chgData name="Cara Bleiman (HF)" userId="b73e215c-c417-4c0c-99d8-8c8d1b403523" providerId="ADAL" clId="{56532EF5-6653-48A0-94BF-BBBFA2F778D6}" dt="2019-03-11T15:07:05.336" v="52" actId="1076"/>
          <ac:picMkLst>
            <pc:docMk/>
            <pc:sldMk cId="3410550913" sldId="338"/>
            <ac:picMk id="7" creationId="{F25EFD2D-C480-4AB5-9490-A45E6220F305}"/>
          </ac:picMkLst>
        </pc:picChg>
        <pc:picChg chg="add mod">
          <ac:chgData name="Cara Bleiman (HF)" userId="b73e215c-c417-4c0c-99d8-8c8d1b403523" providerId="ADAL" clId="{56532EF5-6653-48A0-94BF-BBBFA2F778D6}" dt="2019-03-11T15:07:28.178" v="55" actId="1076"/>
          <ac:picMkLst>
            <pc:docMk/>
            <pc:sldMk cId="3410550913" sldId="338"/>
            <ac:picMk id="8" creationId="{BA73DFDD-E102-40AD-9750-C9444756D06A}"/>
          </ac:picMkLst>
        </pc:picChg>
        <pc:picChg chg="add mod">
          <ac:chgData name="Cara Bleiman (HF)" userId="b73e215c-c417-4c0c-99d8-8c8d1b403523" providerId="ADAL" clId="{56532EF5-6653-48A0-94BF-BBBFA2F778D6}" dt="2019-03-11T15:07:48.990" v="58" actId="1076"/>
          <ac:picMkLst>
            <pc:docMk/>
            <pc:sldMk cId="3410550913" sldId="338"/>
            <ac:picMk id="9" creationId="{0826762C-73DE-4FAF-9F2B-415DCA27411F}"/>
          </ac:picMkLst>
        </pc:picChg>
        <pc:picChg chg="add mod">
          <ac:chgData name="Cara Bleiman (HF)" userId="b73e215c-c417-4c0c-99d8-8c8d1b403523" providerId="ADAL" clId="{56532EF5-6653-48A0-94BF-BBBFA2F778D6}" dt="2019-03-11T15:08:05.488" v="62" actId="14100"/>
          <ac:picMkLst>
            <pc:docMk/>
            <pc:sldMk cId="3410550913" sldId="338"/>
            <ac:picMk id="10" creationId="{75C9F1F2-EBB5-4E9A-A928-425A3BEA20C8}"/>
          </ac:picMkLst>
        </pc:picChg>
      </pc:sldChg>
      <pc:sldChg chg="addSp delSp modSp add modNotesTx">
        <pc:chgData name="Cara Bleiman (HF)" userId="b73e215c-c417-4c0c-99d8-8c8d1b403523" providerId="ADAL" clId="{56532EF5-6653-48A0-94BF-BBBFA2F778D6}" dt="2019-03-11T15:47:34.250" v="790" actId="207"/>
        <pc:sldMkLst>
          <pc:docMk/>
          <pc:sldMk cId="188660716" sldId="339"/>
        </pc:sldMkLst>
        <pc:spChg chg="del mod">
          <ac:chgData name="Cara Bleiman (HF)" userId="b73e215c-c417-4c0c-99d8-8c8d1b403523" providerId="ADAL" clId="{56532EF5-6653-48A0-94BF-BBBFA2F778D6}" dt="2019-03-11T15:41:46.588" v="642" actId="478"/>
          <ac:spMkLst>
            <pc:docMk/>
            <pc:sldMk cId="188660716" sldId="339"/>
            <ac:spMk id="5" creationId="{378B942F-CFE7-4A53-A037-0F9176A78187}"/>
          </ac:spMkLst>
        </pc:spChg>
        <pc:spChg chg="add del">
          <ac:chgData name="Cara Bleiman (HF)" userId="b73e215c-c417-4c0c-99d8-8c8d1b403523" providerId="ADAL" clId="{56532EF5-6653-48A0-94BF-BBBFA2F778D6}" dt="2019-03-11T15:43:29.773" v="734" actId="478"/>
          <ac:spMkLst>
            <pc:docMk/>
            <pc:sldMk cId="188660716" sldId="339"/>
            <ac:spMk id="8" creationId="{81B3084F-4CC4-4470-BD46-BD430948D8FD}"/>
          </ac:spMkLst>
        </pc:spChg>
        <pc:spChg chg="add mod">
          <ac:chgData name="Cara Bleiman (HF)" userId="b73e215c-c417-4c0c-99d8-8c8d1b403523" providerId="ADAL" clId="{56532EF5-6653-48A0-94BF-BBBFA2F778D6}" dt="2019-03-11T15:46:21.546" v="776" actId="207"/>
          <ac:spMkLst>
            <pc:docMk/>
            <pc:sldMk cId="188660716" sldId="339"/>
            <ac:spMk id="9" creationId="{186A207D-9EA6-4D6E-92BF-E00AE7A65B8C}"/>
          </ac:spMkLst>
        </pc:spChg>
        <pc:spChg chg="add mod">
          <ac:chgData name="Cara Bleiman (HF)" userId="b73e215c-c417-4c0c-99d8-8c8d1b403523" providerId="ADAL" clId="{56532EF5-6653-48A0-94BF-BBBFA2F778D6}" dt="2019-03-11T15:47:34.250" v="790" actId="207"/>
          <ac:spMkLst>
            <pc:docMk/>
            <pc:sldMk cId="188660716" sldId="339"/>
            <ac:spMk id="10" creationId="{BE064705-E55E-43D4-9542-2E8E57C9868B}"/>
          </ac:spMkLst>
        </pc:spChg>
        <pc:spChg chg="add mod">
          <ac:chgData name="Cara Bleiman (HF)" userId="b73e215c-c417-4c0c-99d8-8c8d1b403523" providerId="ADAL" clId="{56532EF5-6653-48A0-94BF-BBBFA2F778D6}" dt="2019-03-11T15:47:30.469" v="789" actId="207"/>
          <ac:spMkLst>
            <pc:docMk/>
            <pc:sldMk cId="188660716" sldId="339"/>
            <ac:spMk id="11" creationId="{7A3BCD65-603B-46CF-B4CD-958B584EF8B2}"/>
          </ac:spMkLst>
        </pc:spChg>
        <pc:spChg chg="add mod">
          <ac:chgData name="Cara Bleiman (HF)" userId="b73e215c-c417-4c0c-99d8-8c8d1b403523" providerId="ADAL" clId="{56532EF5-6653-48A0-94BF-BBBFA2F778D6}" dt="2019-03-11T15:47:26.750" v="788" actId="207"/>
          <ac:spMkLst>
            <pc:docMk/>
            <pc:sldMk cId="188660716" sldId="339"/>
            <ac:spMk id="12" creationId="{43C0D290-7EA6-4106-A392-D450AEB8310D}"/>
          </ac:spMkLst>
        </pc:spChg>
        <pc:spChg chg="add mod">
          <ac:chgData name="Cara Bleiman (HF)" userId="b73e215c-c417-4c0c-99d8-8c8d1b403523" providerId="ADAL" clId="{56532EF5-6653-48A0-94BF-BBBFA2F778D6}" dt="2019-03-11T15:45:41.517" v="767" actId="1076"/>
          <ac:spMkLst>
            <pc:docMk/>
            <pc:sldMk cId="188660716" sldId="339"/>
            <ac:spMk id="19" creationId="{8142C1FD-8A62-49F4-BB13-A0DF18B71934}"/>
          </ac:spMkLst>
        </pc:spChg>
        <pc:spChg chg="add mod">
          <ac:chgData name="Cara Bleiman (HF)" userId="b73e215c-c417-4c0c-99d8-8c8d1b403523" providerId="ADAL" clId="{56532EF5-6653-48A0-94BF-BBBFA2F778D6}" dt="2019-03-11T15:46:07.375" v="774" actId="1076"/>
          <ac:spMkLst>
            <pc:docMk/>
            <pc:sldMk cId="188660716" sldId="339"/>
            <ac:spMk id="20" creationId="{23B6CD68-2A39-4FA0-9C6A-EFB24E7A56F6}"/>
          </ac:spMkLst>
        </pc:spChg>
        <pc:spChg chg="add mod">
          <ac:chgData name="Cara Bleiman (HF)" userId="b73e215c-c417-4c0c-99d8-8c8d1b403523" providerId="ADAL" clId="{56532EF5-6653-48A0-94BF-BBBFA2F778D6}" dt="2019-03-11T15:47:13.079" v="785" actId="1076"/>
          <ac:spMkLst>
            <pc:docMk/>
            <pc:sldMk cId="188660716" sldId="339"/>
            <ac:spMk id="25" creationId="{B68C23B5-ADC9-428D-BD6C-62BF5497BD68}"/>
          </ac:spMkLst>
        </pc:spChg>
        <pc:spChg chg="del">
          <ac:chgData name="Cara Bleiman (HF)" userId="b73e215c-c417-4c0c-99d8-8c8d1b403523" providerId="ADAL" clId="{56532EF5-6653-48A0-94BF-BBBFA2F778D6}" dt="2019-03-11T15:45:30.924" v="762" actId="478"/>
          <ac:spMkLst>
            <pc:docMk/>
            <pc:sldMk cId="188660716" sldId="339"/>
            <ac:spMk id="221" creationId="{00000000-0000-0000-0000-000000000000}"/>
          </ac:spMkLst>
        </pc:spChg>
        <pc:picChg chg="add mod">
          <ac:chgData name="Cara Bleiman (HF)" userId="b73e215c-c417-4c0c-99d8-8c8d1b403523" providerId="ADAL" clId="{56532EF5-6653-48A0-94BF-BBBFA2F778D6}" dt="2019-03-11T15:42:45.165" v="675" actId="14100"/>
          <ac:picMkLst>
            <pc:docMk/>
            <pc:sldMk cId="188660716" sldId="339"/>
            <ac:picMk id="2" creationId="{2068F47D-795D-4D54-BAE8-53E406030E36}"/>
          </ac:picMkLst>
        </pc:picChg>
        <pc:picChg chg="del mod">
          <ac:chgData name="Cara Bleiman (HF)" userId="b73e215c-c417-4c0c-99d8-8c8d1b403523" providerId="ADAL" clId="{56532EF5-6653-48A0-94BF-BBBFA2F778D6}" dt="2019-03-11T15:42:19.104" v="656" actId="478"/>
          <ac:picMkLst>
            <pc:docMk/>
            <pc:sldMk cId="188660716" sldId="339"/>
            <ac:picMk id="3" creationId="{00000000-0000-0000-0000-000000000000}"/>
          </ac:picMkLst>
        </pc:picChg>
        <pc:picChg chg="add mod">
          <ac:chgData name="Cara Bleiman (HF)" userId="b73e215c-c417-4c0c-99d8-8c8d1b403523" providerId="ADAL" clId="{56532EF5-6653-48A0-94BF-BBBFA2F778D6}" dt="2019-03-11T15:45:34.939" v="765" actId="1076"/>
          <ac:picMkLst>
            <pc:docMk/>
            <pc:sldMk cId="188660716" sldId="339"/>
            <ac:picMk id="4" creationId="{3A8A23D7-0536-487C-8A33-2E97D66124D7}"/>
          </ac:picMkLst>
        </pc:picChg>
        <pc:picChg chg="del">
          <ac:chgData name="Cara Bleiman (HF)" userId="b73e215c-c417-4c0c-99d8-8c8d1b403523" providerId="ADAL" clId="{56532EF5-6653-48A0-94BF-BBBFA2F778D6}" dt="2019-03-11T15:41:47.010" v="643" actId="478"/>
          <ac:picMkLst>
            <pc:docMk/>
            <pc:sldMk cId="188660716" sldId="339"/>
            <ac:picMk id="6" creationId="{74E83E0A-7323-4EAE-A873-82C9375AD500}"/>
          </ac:picMkLst>
        </pc:picChg>
        <pc:picChg chg="add mod">
          <ac:chgData name="Cara Bleiman (HF)" userId="b73e215c-c417-4c0c-99d8-8c8d1b403523" providerId="ADAL" clId="{56532EF5-6653-48A0-94BF-BBBFA2F778D6}" dt="2019-03-11T15:42:42.587" v="673" actId="1076"/>
          <ac:picMkLst>
            <pc:docMk/>
            <pc:sldMk cId="188660716" sldId="339"/>
            <ac:picMk id="7" creationId="{1177E9BF-2D21-48BE-8B93-BA97BB083866}"/>
          </ac:picMkLst>
        </pc:picChg>
        <pc:cxnChg chg="add del mod">
          <ac:chgData name="Cara Bleiman (HF)" userId="b73e215c-c417-4c0c-99d8-8c8d1b403523" providerId="ADAL" clId="{56532EF5-6653-48A0-94BF-BBBFA2F778D6}" dt="2019-03-11T15:44:14.067" v="742" actId="11529"/>
          <ac:cxnSpMkLst>
            <pc:docMk/>
            <pc:sldMk cId="188660716" sldId="339"/>
            <ac:cxnSpMk id="14" creationId="{1B71F5E6-005B-4D80-9B41-64DEFFA5619D}"/>
          </ac:cxnSpMkLst>
        </pc:cxnChg>
        <pc:cxnChg chg="add mod">
          <ac:chgData name="Cara Bleiman (HF)" userId="b73e215c-c417-4c0c-99d8-8c8d1b403523" providerId="ADAL" clId="{56532EF5-6653-48A0-94BF-BBBFA2F778D6}" dt="2019-03-11T15:46:04.250" v="773" actId="14100"/>
          <ac:cxnSpMkLst>
            <pc:docMk/>
            <pc:sldMk cId="188660716" sldId="339"/>
            <ac:cxnSpMk id="16" creationId="{48980094-4D7C-4A0C-87DD-CF8CF3C5C0B9}"/>
          </ac:cxnSpMkLst>
        </pc:cxnChg>
        <pc:cxnChg chg="add mod">
          <ac:chgData name="Cara Bleiman (HF)" userId="b73e215c-c417-4c0c-99d8-8c8d1b403523" providerId="ADAL" clId="{56532EF5-6653-48A0-94BF-BBBFA2F778D6}" dt="2019-03-11T15:45:59.047" v="771" actId="1076"/>
          <ac:cxnSpMkLst>
            <pc:docMk/>
            <pc:sldMk cId="188660716" sldId="339"/>
            <ac:cxnSpMk id="22" creationId="{2CD772D6-FD9B-431D-BF42-A569CED962E9}"/>
          </ac:cxnSpMkLst>
        </pc:cxnChg>
        <pc:cxnChg chg="add mod">
          <ac:chgData name="Cara Bleiman (HF)" userId="b73e215c-c417-4c0c-99d8-8c8d1b403523" providerId="ADAL" clId="{56532EF5-6653-48A0-94BF-BBBFA2F778D6}" dt="2019-03-11T15:47:10.954" v="784" actId="1076"/>
          <ac:cxnSpMkLst>
            <pc:docMk/>
            <pc:sldMk cId="188660716" sldId="339"/>
            <ac:cxnSpMk id="27" creationId="{F3FA456D-8DB7-4AA6-85D0-102F53ABAD44}"/>
          </ac:cxnSpMkLst>
        </pc:cxnChg>
      </pc:sldChg>
      <pc:sldChg chg="addSp delSp modSp add">
        <pc:chgData name="Cara Bleiman (HF)" userId="b73e215c-c417-4c0c-99d8-8c8d1b403523" providerId="ADAL" clId="{56532EF5-6653-48A0-94BF-BBBFA2F778D6}" dt="2019-03-11T15:48:49.939" v="808" actId="1076"/>
        <pc:sldMkLst>
          <pc:docMk/>
          <pc:sldMk cId="2128633011" sldId="340"/>
        </pc:sldMkLst>
        <pc:spChg chg="add mod">
          <ac:chgData name="Cara Bleiman (HF)" userId="b73e215c-c417-4c0c-99d8-8c8d1b403523" providerId="ADAL" clId="{56532EF5-6653-48A0-94BF-BBBFA2F778D6}" dt="2019-03-11T15:48:49.939" v="808" actId="1076"/>
          <ac:spMkLst>
            <pc:docMk/>
            <pc:sldMk cId="2128633011" sldId="340"/>
            <ac:spMk id="15" creationId="{0AE14962-DC80-4317-9F79-937006560703}"/>
          </ac:spMkLst>
        </pc:spChg>
        <pc:spChg chg="mod">
          <ac:chgData name="Cara Bleiman (HF)" userId="b73e215c-c417-4c0c-99d8-8c8d1b403523" providerId="ADAL" clId="{56532EF5-6653-48A0-94BF-BBBFA2F778D6}" dt="2019-03-11T15:48:19.467" v="798" actId="1076"/>
          <ac:spMkLst>
            <pc:docMk/>
            <pc:sldMk cId="2128633011" sldId="340"/>
            <ac:spMk id="19" creationId="{8142C1FD-8A62-49F4-BB13-A0DF18B71934}"/>
          </ac:spMkLst>
        </pc:spChg>
        <pc:spChg chg="mod">
          <ac:chgData name="Cara Bleiman (HF)" userId="b73e215c-c417-4c0c-99d8-8c8d1b403523" providerId="ADAL" clId="{56532EF5-6653-48A0-94BF-BBBFA2F778D6}" dt="2019-03-11T15:48:05.467" v="792" actId="20577"/>
          <ac:spMkLst>
            <pc:docMk/>
            <pc:sldMk cId="2128633011" sldId="340"/>
            <ac:spMk id="20" creationId="{23B6CD68-2A39-4FA0-9C6A-EFB24E7A56F6}"/>
          </ac:spMkLst>
        </pc:spChg>
        <pc:spChg chg="del">
          <ac:chgData name="Cara Bleiman (HF)" userId="b73e215c-c417-4c0c-99d8-8c8d1b403523" providerId="ADAL" clId="{56532EF5-6653-48A0-94BF-BBBFA2F778D6}" dt="2019-03-11T15:48:08.248" v="793" actId="478"/>
          <ac:spMkLst>
            <pc:docMk/>
            <pc:sldMk cId="2128633011" sldId="340"/>
            <ac:spMk id="25" creationId="{B68C23B5-ADC9-428D-BD6C-62BF5497BD68}"/>
          </ac:spMkLst>
        </pc:spChg>
        <pc:cxnChg chg="mod">
          <ac:chgData name="Cara Bleiman (HF)" userId="b73e215c-c417-4c0c-99d8-8c8d1b403523" providerId="ADAL" clId="{56532EF5-6653-48A0-94BF-BBBFA2F778D6}" dt="2019-03-11T15:48:41.370" v="803" actId="1076"/>
          <ac:cxnSpMkLst>
            <pc:docMk/>
            <pc:sldMk cId="2128633011" sldId="340"/>
            <ac:cxnSpMk id="16" creationId="{48980094-4D7C-4A0C-87DD-CF8CF3C5C0B9}"/>
          </ac:cxnSpMkLst>
        </pc:cxnChg>
        <pc:cxnChg chg="add mod">
          <ac:chgData name="Cara Bleiman (HF)" userId="b73e215c-c417-4c0c-99d8-8c8d1b403523" providerId="ADAL" clId="{56532EF5-6653-48A0-94BF-BBBFA2F778D6}" dt="2019-03-11T15:48:47.986" v="807" actId="1076"/>
          <ac:cxnSpMkLst>
            <pc:docMk/>
            <pc:sldMk cId="2128633011" sldId="340"/>
            <ac:cxnSpMk id="17" creationId="{5A339895-3B96-48D9-AA7F-DDA432839A03}"/>
          </ac:cxnSpMkLst>
        </pc:cxnChg>
        <pc:cxnChg chg="del">
          <ac:chgData name="Cara Bleiman (HF)" userId="b73e215c-c417-4c0c-99d8-8c8d1b403523" providerId="ADAL" clId="{56532EF5-6653-48A0-94BF-BBBFA2F778D6}" dt="2019-03-11T15:48:09.217" v="794" actId="478"/>
          <ac:cxnSpMkLst>
            <pc:docMk/>
            <pc:sldMk cId="2128633011" sldId="340"/>
            <ac:cxnSpMk id="27" creationId="{F3FA456D-8DB7-4AA6-85D0-102F53ABAD44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42098A70-CCE0-45EC-8B53-C9CFA4A12323}" type="datetimeFigureOut">
              <a:rPr lang="en-GB" smtClean="0"/>
              <a:t>11/03/2019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9B993B99-0C8D-4F67-9527-F0F1853B933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3519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93B99-0C8D-4F67-9527-F0F1853B9332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5186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https://www.youtube.com/watch?v=Yr5ZWYRaAyw&amp;feature=youtu.be&amp;safe=active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93B99-0C8D-4F67-9527-F0F1853B9332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1212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1666"/>
              <a:buFont typeface="Arial"/>
              <a:buNone/>
              <a:tabLst/>
              <a:defRPr/>
            </a:pP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1200" dirty="0">
                <a:latin typeface="+mj-lt"/>
                <a:ea typeface="Garamond"/>
                <a:cs typeface="Garamond"/>
                <a:sym typeface="Garamond"/>
              </a:rPr>
              <a:t>The Monkey King is a main character in </a:t>
            </a:r>
            <a:r>
              <a:rPr lang="en-GB" sz="1200" i="0" u="none" strike="noStrike" cap="none" dirty="0">
                <a:solidFill>
                  <a:srgbClr val="262626"/>
                </a:solidFill>
                <a:latin typeface="+mj-lt"/>
                <a:ea typeface="Garamond"/>
                <a:cs typeface="Garamond"/>
                <a:sym typeface="Garamond"/>
              </a:rPr>
              <a:t>The Journey to the West (Wu </a:t>
            </a:r>
            <a:r>
              <a:rPr lang="en-GB" sz="1200" i="0" u="none" strike="noStrike" cap="none" dirty="0" err="1">
                <a:solidFill>
                  <a:srgbClr val="262626"/>
                </a:solidFill>
                <a:latin typeface="+mj-lt"/>
                <a:ea typeface="Garamond"/>
                <a:cs typeface="Garamond"/>
                <a:sym typeface="Garamond"/>
              </a:rPr>
              <a:t>Cheng’en</a:t>
            </a:r>
            <a:r>
              <a:rPr lang="en-GB" sz="1200" dirty="0">
                <a:latin typeface="+mj-lt"/>
                <a:ea typeface="Garamond"/>
                <a:cs typeface="Garamond"/>
                <a:sym typeface="Garamond"/>
              </a:rPr>
              <a:t>), published around 1592, over 400</a:t>
            </a:r>
            <a:r>
              <a:rPr lang="en-GB" sz="1200" baseline="0" dirty="0">
                <a:latin typeface="+mj-lt"/>
                <a:ea typeface="Garamond"/>
                <a:cs typeface="Garamond"/>
                <a:sym typeface="Garamond"/>
              </a:rPr>
              <a:t> </a:t>
            </a:r>
            <a:r>
              <a:rPr lang="en-GB" sz="1200" baseline="0" dirty="0" err="1">
                <a:latin typeface="+mj-lt"/>
                <a:ea typeface="Garamond"/>
                <a:cs typeface="Garamond"/>
                <a:sym typeface="Garamond"/>
              </a:rPr>
              <a:t>yrs</a:t>
            </a:r>
            <a:r>
              <a:rPr lang="en-GB" sz="1200" baseline="0" dirty="0">
                <a:latin typeface="+mj-lt"/>
                <a:ea typeface="Garamond"/>
                <a:cs typeface="Garamond"/>
                <a:sym typeface="Garamond"/>
              </a:rPr>
              <a:t> ago. It is t</a:t>
            </a:r>
            <a:r>
              <a:rPr lang="en-GB" sz="1200" dirty="0">
                <a:latin typeface="+mj-lt"/>
                <a:ea typeface="Garamond"/>
                <a:cs typeface="Garamond"/>
                <a:sym typeface="Garamond"/>
              </a:rPr>
              <a:t>he most famous novel in Chinese literature. </a:t>
            </a:r>
            <a:r>
              <a:rPr lang="en-GB" sz="12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The main characters, Monkey, </a:t>
            </a:r>
            <a:r>
              <a:rPr lang="en-GB" sz="12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Pigsy</a:t>
            </a:r>
            <a:r>
              <a:rPr lang="en-GB" sz="12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and Sandy, are all immortals who have done something wrong and are being given a chance to make up for it by escortin</a:t>
            </a:r>
            <a:r>
              <a:rPr lang="en-GB" sz="1200" baseline="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g a monk on a special journey. </a:t>
            </a:r>
            <a:endParaRPr lang="en-GB" sz="12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lv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endParaRPr lang="en-GB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9154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1666"/>
              <a:buFont typeface="Arial"/>
              <a:buNone/>
              <a:tabLst/>
              <a:defRPr/>
            </a:pPr>
            <a:r>
              <a:rPr lang="en-GB" sz="1200" dirty="0">
                <a:latin typeface="+mj-lt"/>
                <a:ea typeface="Garamond"/>
                <a:cs typeface="Garamond"/>
                <a:sym typeface="Garamond"/>
              </a:rPr>
              <a:t>The novel is b</a:t>
            </a:r>
            <a:r>
              <a:rPr lang="en-GB" sz="1200" i="0" u="none" strike="noStrike" cap="none" dirty="0">
                <a:solidFill>
                  <a:srgbClr val="262626"/>
                </a:solidFill>
                <a:latin typeface="+mj-lt"/>
                <a:ea typeface="Garamond"/>
                <a:cs typeface="Garamond"/>
                <a:sym typeface="Garamond"/>
              </a:rPr>
              <a:t>ased on real</a:t>
            </a:r>
            <a:r>
              <a:rPr lang="en-GB" sz="1200" dirty="0">
                <a:latin typeface="+mj-lt"/>
                <a:ea typeface="Garamond"/>
                <a:cs typeface="Garamond"/>
                <a:sym typeface="Garamond"/>
              </a:rPr>
              <a:t>-</a:t>
            </a:r>
            <a:r>
              <a:rPr lang="en-GB" sz="1200" i="0" u="none" strike="noStrike" cap="none" dirty="0">
                <a:solidFill>
                  <a:srgbClr val="262626"/>
                </a:solidFill>
                <a:latin typeface="+mj-lt"/>
                <a:ea typeface="Garamond"/>
                <a:cs typeface="Garamond"/>
                <a:sym typeface="Garamond"/>
              </a:rPr>
              <a:t>life travels of Buddhist m</a:t>
            </a:r>
            <a:r>
              <a:rPr lang="en-GB" sz="1200" dirty="0">
                <a:latin typeface="+mj-lt"/>
                <a:ea typeface="Garamond"/>
                <a:cs typeface="Garamond"/>
                <a:sym typeface="Garamond"/>
              </a:rPr>
              <a:t>onk, Xuan </a:t>
            </a:r>
            <a:r>
              <a:rPr lang="en-GB" sz="1200" dirty="0" err="1">
                <a:latin typeface="+mj-lt"/>
                <a:ea typeface="Garamond"/>
                <a:cs typeface="Garamond"/>
                <a:sym typeface="Garamond"/>
              </a:rPr>
              <a:t>Zang</a:t>
            </a:r>
            <a:r>
              <a:rPr lang="en-GB" sz="1200" dirty="0">
                <a:latin typeface="+mj-lt"/>
                <a:ea typeface="Garamond"/>
                <a:cs typeface="Garamond"/>
                <a:sym typeface="Garamond"/>
              </a:rPr>
              <a:t>,</a:t>
            </a:r>
            <a:r>
              <a:rPr lang="en-GB" sz="1200" i="0" u="none" strike="noStrike" cap="none" dirty="0">
                <a:solidFill>
                  <a:srgbClr val="262626"/>
                </a:solidFill>
                <a:latin typeface="+mj-lt"/>
                <a:ea typeface="Garamond"/>
                <a:cs typeface="Garamond"/>
                <a:sym typeface="Garamond"/>
              </a:rPr>
              <a:t> who journeyed t</a:t>
            </a:r>
            <a:r>
              <a:rPr lang="en-GB" sz="1200" dirty="0">
                <a:latin typeface="+mj-lt"/>
                <a:ea typeface="Garamond"/>
                <a:cs typeface="Garamond"/>
                <a:sym typeface="Garamond"/>
              </a:rPr>
              <a:t>o India to bring back Buddhist holy texts (6</a:t>
            </a:r>
            <a:r>
              <a:rPr lang="en-GB" sz="1200" i="0" u="none" strike="noStrike" cap="none" dirty="0">
                <a:solidFill>
                  <a:srgbClr val="262626"/>
                </a:solidFill>
                <a:latin typeface="+mj-lt"/>
                <a:ea typeface="Garamond"/>
                <a:cs typeface="Garamond"/>
                <a:sym typeface="Garamond"/>
              </a:rPr>
              <a:t>02-664 CE</a:t>
            </a:r>
            <a:r>
              <a:rPr lang="en-GB" sz="1200" dirty="0">
                <a:latin typeface="+mj-lt"/>
                <a:ea typeface="Garamond"/>
                <a:cs typeface="Garamond"/>
                <a:sym typeface="Garamond"/>
              </a:rPr>
              <a:t>). It took him 16 years to travel from</a:t>
            </a:r>
            <a:r>
              <a:rPr lang="en-GB" sz="1200" baseline="0" dirty="0">
                <a:latin typeface="+mj-lt"/>
                <a:ea typeface="Garamond"/>
                <a:cs typeface="Garamond"/>
                <a:sym typeface="Garamond"/>
              </a:rPr>
              <a:t> China to get to India. </a:t>
            </a:r>
            <a:endParaRPr lang="en-GB" sz="1200" dirty="0">
              <a:latin typeface="+mj-lt"/>
              <a:ea typeface="Garamond"/>
              <a:cs typeface="Garamond"/>
              <a:sym typeface="Garamond"/>
            </a:endParaRPr>
          </a:p>
        </p:txBody>
      </p:sp>
      <p:sp>
        <p:nvSpPr>
          <p:cNvPr id="175" name="Shape 1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4687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1666"/>
              <a:buFont typeface="Arial"/>
              <a:buNone/>
              <a:tabLst/>
              <a:defRPr/>
            </a:pPr>
            <a:r>
              <a:rPr lang="zh-CN" altLang="en-US" sz="1200" dirty="0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猴子</a:t>
            </a:r>
            <a:r>
              <a:rPr lang="en-US" altLang="zh-CN" sz="1200" dirty="0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/ </a:t>
            </a:r>
            <a:r>
              <a:rPr lang="zh-CN" altLang="en-US" sz="1200" dirty="0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孙悟空 </a:t>
            </a:r>
            <a:r>
              <a:rPr lang="en-GB" sz="1200" dirty="0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After causing all sorts of trouble in heaven, Monkey had been imprisoned under a mountain.  He was held there for 500 years before being freed by Guanyin, the Goddess of Mercy, so that he could accompany and protect Xuan </a:t>
            </a:r>
            <a:r>
              <a:rPr lang="en-GB" sz="1200" dirty="0" err="1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Zang</a:t>
            </a:r>
            <a:r>
              <a:rPr lang="en-GB" sz="1200" dirty="0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 on his journey. </a:t>
            </a:r>
            <a:r>
              <a:rPr lang="en-GB" sz="1200" dirty="0">
                <a:solidFill>
                  <a:schemeClr val="dk1"/>
                </a:solidFill>
              </a:rPr>
              <a:t>Monkey’s weapon is a magic staff that was once a pillar form the Dragon King’s palace. He can make it change size, and shrinks it to the size of a needle to carry behind his ear.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dirty="0"/>
          </a:p>
        </p:txBody>
      </p:sp>
      <p:sp>
        <p:nvSpPr>
          <p:cNvPr id="194" name="Shape 1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4317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1666"/>
              <a:buFont typeface="Arial"/>
              <a:buNone/>
              <a:tabLst/>
              <a:defRPr/>
            </a:pPr>
            <a:r>
              <a:rPr lang="zh-CN" altLang="en-US" sz="1200" dirty="0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观音 </a:t>
            </a:r>
            <a:r>
              <a:rPr lang="en-GB" sz="1200" dirty="0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After causing all sorts of trouble in heaven, Monkey had been imprisoned under a mountain.  He was held there for 500 years before being freed by Guanyin, the Goddess of Mercy, so that he could accompany and protect Xuan </a:t>
            </a:r>
            <a:r>
              <a:rPr lang="en-GB" sz="1200" dirty="0" err="1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Zang</a:t>
            </a:r>
            <a:r>
              <a:rPr lang="en-GB" sz="1200" dirty="0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 on his journey. She</a:t>
            </a:r>
            <a:r>
              <a:rPr lang="en-GB" sz="1200" baseline="0" dirty="0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 also gives him 2 companions to help him complete his journey. </a:t>
            </a:r>
            <a:endParaRPr lang="en-GB" sz="1200" dirty="0">
              <a:solidFill>
                <a:schemeClr val="dk1"/>
              </a:solidFill>
              <a:latin typeface="+mj-lt"/>
              <a:ea typeface="Garamond"/>
              <a:cs typeface="Garamond"/>
              <a:sym typeface="Garamond"/>
            </a:endParaRPr>
          </a:p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dirty="0"/>
          </a:p>
        </p:txBody>
      </p:sp>
      <p:sp>
        <p:nvSpPr>
          <p:cNvPr id="194" name="Shape 1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84904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1666"/>
              <a:buFont typeface="Arial"/>
              <a:buNone/>
              <a:tabLst/>
              <a:defRPr/>
            </a:pPr>
            <a:r>
              <a:rPr lang="en-GB" sz="1200" dirty="0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Zhu </a:t>
            </a:r>
            <a:r>
              <a:rPr lang="en-GB" sz="1200" dirty="0" err="1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Bajie</a:t>
            </a:r>
            <a:r>
              <a:rPr lang="en-GB" sz="1200" dirty="0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 </a:t>
            </a:r>
            <a:r>
              <a:rPr lang="zh-CN" altLang="en-US" sz="1200" dirty="0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猪八戒</a:t>
            </a:r>
            <a:r>
              <a:rPr lang="en-GB" sz="1200" dirty="0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 was a heavenly general who disgraced himself and was turned into a pig monster.  He is very strong but also very stupid and greedy (and is always chasing beautiful women).  His weapon is a rake. </a:t>
            </a:r>
          </a:p>
        </p:txBody>
      </p:sp>
      <p:sp>
        <p:nvSpPr>
          <p:cNvPr id="208" name="Shape 2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83643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 typeface="Arial"/>
              <a:buNone/>
              <a:tabLst/>
              <a:defRPr/>
            </a:pPr>
            <a:r>
              <a:rPr lang="en-GB" sz="1200" dirty="0" err="1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Sha</a:t>
            </a:r>
            <a:r>
              <a:rPr lang="en-GB" sz="1200" dirty="0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 </a:t>
            </a:r>
            <a:r>
              <a:rPr lang="en-GB" sz="1200" dirty="0" err="1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Wujing</a:t>
            </a:r>
            <a:r>
              <a:rPr lang="en-GB" sz="1200" dirty="0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 </a:t>
            </a:r>
            <a:r>
              <a:rPr lang="zh-CN" altLang="en-US" sz="1200" dirty="0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沙悟净 </a:t>
            </a:r>
            <a:r>
              <a:rPr lang="en-GB" sz="1200" dirty="0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was a heavenly general who broke one of the Jade Emperor’s precious vases.  His punishment was to be turned into a man-eating sand-demon.  His weapon is a spade.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Shape 2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574304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 typeface="Arial"/>
              <a:buNone/>
              <a:tabLst/>
              <a:defRPr/>
            </a:pPr>
            <a:r>
              <a:rPr lang="zh-CN" altLang="en-US" sz="1200" dirty="0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师父  </a:t>
            </a:r>
            <a:r>
              <a:rPr lang="en-GB" altLang="zh-CN" sz="1200" dirty="0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Wise Buddhist monk.</a:t>
            </a:r>
            <a:r>
              <a:rPr lang="en-GB" altLang="zh-CN" sz="1200" baseline="0" dirty="0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 He is travelling to India to collect previous holy books. Monkey is protecting him on his journey. </a:t>
            </a:r>
            <a:endParaRPr lang="en-GB" sz="1200" dirty="0">
              <a:solidFill>
                <a:schemeClr val="dk1"/>
              </a:solidFill>
              <a:latin typeface="+mj-lt"/>
              <a:ea typeface="Garamond"/>
              <a:cs typeface="Garamond"/>
              <a:sym typeface="Garamond"/>
            </a:endParaRPr>
          </a:p>
        </p:txBody>
      </p:sp>
      <p:sp>
        <p:nvSpPr>
          <p:cNvPr id="217" name="Shape 2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89671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 typeface="Arial"/>
              <a:buNone/>
              <a:tabLst/>
              <a:defRPr/>
            </a:pPr>
            <a:endParaRPr lang="en-GB" sz="1200" dirty="0">
              <a:solidFill>
                <a:schemeClr val="dk1"/>
              </a:solidFill>
              <a:latin typeface="+mj-lt"/>
              <a:ea typeface="Garamond"/>
              <a:cs typeface="Garamond"/>
              <a:sym typeface="Garamond"/>
            </a:endParaRPr>
          </a:p>
        </p:txBody>
      </p:sp>
      <p:sp>
        <p:nvSpPr>
          <p:cNvPr id="217" name="Shape 2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91490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 typeface="Arial"/>
              <a:buNone/>
              <a:tabLst/>
              <a:defRPr/>
            </a:pPr>
            <a:endParaRPr lang="en-GB" sz="1200" dirty="0">
              <a:solidFill>
                <a:schemeClr val="dk1"/>
              </a:solidFill>
              <a:latin typeface="+mj-lt"/>
              <a:ea typeface="Garamond"/>
              <a:cs typeface="Garamond"/>
              <a:sym typeface="Garamond"/>
            </a:endParaRPr>
          </a:p>
        </p:txBody>
      </p:sp>
      <p:sp>
        <p:nvSpPr>
          <p:cNvPr id="217" name="Shape 2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7467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11/03/2019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885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11/03/2019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9416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11/03/2019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3916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11/03/2019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141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11/03/2019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118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11/03/2019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0734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11/03/2019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5112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11/03/2019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387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11/03/2019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2511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11/03/2019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6211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11/03/2019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475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655A9-FAC8-484F-82F1-9C025E413ADB}" type="datetimeFigureOut">
              <a:rPr lang="en-GB" smtClean="0"/>
              <a:t>11/03/2019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979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s://www.youtube.com/watch?v=Yr5ZWYRaAyw&amp;feature=youtu.be&amp;safe=active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44" y="130629"/>
            <a:ext cx="2726734" cy="35269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09"/>
          <a:stretch/>
        </p:blipFill>
        <p:spPr>
          <a:xfrm>
            <a:off x="8028214" y="3771900"/>
            <a:ext cx="3842657" cy="2870697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 rot="5400000">
            <a:off x="4833258" y="-898071"/>
            <a:ext cx="2188028" cy="4963886"/>
          </a:xfrm>
          <a:prstGeom prst="wedgeRoundRect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ular Callout 7"/>
          <p:cNvSpPr/>
          <p:nvPr/>
        </p:nvSpPr>
        <p:spPr>
          <a:xfrm rot="16200000">
            <a:off x="3793672" y="2447719"/>
            <a:ext cx="2188028" cy="4963886"/>
          </a:xfrm>
          <a:prstGeom prst="wedgeRoundRect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31772" y="718431"/>
            <a:ext cx="4191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latin typeface="SimSun" panose="02010600030101010101" pitchFamily="2" charset="-122"/>
                <a:ea typeface="SimSun" panose="02010600030101010101" pitchFamily="2" charset="-122"/>
                <a:cs typeface="KaiTi" charset="-122"/>
              </a:rPr>
              <a:t>学生你们好</a:t>
            </a:r>
            <a:endParaRPr lang="en-GB" altLang="zh-CN" sz="6000" dirty="0">
              <a:latin typeface="SimSun" panose="02010600030101010101" pitchFamily="2" charset="-122"/>
              <a:ea typeface="SimSun" panose="02010600030101010101" pitchFamily="2" charset="-122"/>
              <a:cs typeface="KaiTi" charset="-122"/>
            </a:endParaRPr>
          </a:p>
          <a:p>
            <a:pPr algn="ctr"/>
            <a:r>
              <a:rPr lang="en-US" sz="3000" dirty="0">
                <a:ea typeface="KaiTi" charset="-122"/>
                <a:cs typeface="KaiTi" charset="-122"/>
              </a:rPr>
              <a:t>xué sheng nǐmen hǎo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92186" y="4190997"/>
            <a:ext cx="4191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latin typeface="SimSun" panose="02010600030101010101" pitchFamily="2" charset="-122"/>
                <a:ea typeface="SimSun" panose="02010600030101010101" pitchFamily="2" charset="-122"/>
                <a:cs typeface="KaiTi" charset="-122"/>
              </a:rPr>
              <a:t>老师你好</a:t>
            </a:r>
            <a:endParaRPr lang="en-GB" altLang="zh-CN" sz="6000" dirty="0">
              <a:latin typeface="SimSun" panose="02010600030101010101" pitchFamily="2" charset="-122"/>
              <a:ea typeface="SimSun" panose="02010600030101010101" pitchFamily="2" charset="-122"/>
              <a:cs typeface="KaiTi" charset="-122"/>
            </a:endParaRPr>
          </a:p>
          <a:p>
            <a:pPr algn="ctr"/>
            <a:r>
              <a:rPr lang="en-US" sz="3000" dirty="0" err="1">
                <a:ea typeface="KaiTi" charset="-122"/>
                <a:cs typeface="KaiTi" charset="-122"/>
              </a:rPr>
              <a:t>lǎo</a:t>
            </a:r>
            <a:r>
              <a:rPr lang="en-US" sz="3000" dirty="0">
                <a:ea typeface="KaiTi" charset="-122"/>
                <a:cs typeface="KaiTi" charset="-122"/>
              </a:rPr>
              <a:t> </a:t>
            </a:r>
            <a:r>
              <a:rPr lang="en-US" sz="3000" dirty="0" err="1">
                <a:ea typeface="KaiTi" charset="-122"/>
                <a:cs typeface="KaiTi" charset="-122"/>
              </a:rPr>
              <a:t>shī</a:t>
            </a:r>
            <a:r>
              <a:rPr lang="en-US" sz="3000" dirty="0">
                <a:ea typeface="KaiTi" charset="-122"/>
                <a:cs typeface="KaiTi" charset="-122"/>
              </a:rPr>
              <a:t> </a:t>
            </a:r>
            <a:r>
              <a:rPr lang="en-US" sz="3000" dirty="0" err="1">
                <a:ea typeface="KaiTi" charset="-122"/>
                <a:cs typeface="KaiTi" charset="-122"/>
              </a:rPr>
              <a:t>nǐ</a:t>
            </a:r>
            <a:r>
              <a:rPr lang="en-US" sz="3000" dirty="0">
                <a:ea typeface="KaiTi" charset="-122"/>
                <a:cs typeface="KaiTi" charset="-122"/>
              </a:rPr>
              <a:t> hǎo </a:t>
            </a:r>
            <a:endParaRPr lang="en-US" sz="3000" dirty="0">
              <a:latin typeface="KaiTi" charset="-122"/>
              <a:ea typeface="KaiTi" charset="-122"/>
              <a:cs typeface="KaiT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8349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48" y="779450"/>
            <a:ext cx="1988066" cy="20839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8" r="13342"/>
          <a:stretch/>
        </p:blipFill>
        <p:spPr>
          <a:xfrm>
            <a:off x="3398790" y="779450"/>
            <a:ext cx="2011334" cy="20839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098" y="695611"/>
            <a:ext cx="1550404" cy="21309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04238" y="3104824"/>
            <a:ext cx="2098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latin typeface="SimSun" panose="02010600030101010101" pitchFamily="2" charset="-122"/>
                <a:ea typeface="SimSun" panose="02010600030101010101" pitchFamily="2" charset="-122"/>
              </a:rPr>
              <a:t>安静</a:t>
            </a:r>
            <a:endParaRPr lang="en-GB" sz="48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3563" y="4051465"/>
            <a:ext cx="2098126" cy="72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dirty="0" err="1"/>
              <a:t>jǔ</a:t>
            </a:r>
            <a:r>
              <a:rPr lang="en-GB" sz="3800" dirty="0"/>
              <a:t> </a:t>
            </a:r>
            <a:r>
              <a:rPr lang="en-GB" sz="3800" dirty="0" err="1"/>
              <a:t>shǒu</a:t>
            </a:r>
            <a:endParaRPr lang="en-GB" sz="3800" dirty="0"/>
          </a:p>
          <a:p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98748" y="3088301"/>
            <a:ext cx="2098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latin typeface="SimSun" panose="02010600030101010101" pitchFamily="2" charset="-122"/>
                <a:ea typeface="SimSun" panose="02010600030101010101" pitchFamily="2" charset="-122"/>
              </a:rPr>
              <a:t>举手</a:t>
            </a:r>
            <a:endParaRPr lang="en-GB" sz="48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47622" y="4136805"/>
            <a:ext cx="2098126" cy="511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dirty="0" err="1"/>
              <a:t>ān</a:t>
            </a:r>
            <a:r>
              <a:rPr lang="en-GB" sz="3800" dirty="0"/>
              <a:t> </a:t>
            </a:r>
            <a:r>
              <a:rPr lang="en-GB" sz="3800" dirty="0" err="1"/>
              <a:t>jìng</a:t>
            </a:r>
            <a:endParaRPr lang="en-GB" sz="3800" dirty="0"/>
          </a:p>
        </p:txBody>
      </p:sp>
      <p:sp>
        <p:nvSpPr>
          <p:cNvPr id="12" name="TextBox 11"/>
          <p:cNvSpPr txBox="1"/>
          <p:nvPr/>
        </p:nvSpPr>
        <p:spPr>
          <a:xfrm>
            <a:off x="5504629" y="3095003"/>
            <a:ext cx="29693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latin typeface="SimSun" panose="02010600030101010101" pitchFamily="2" charset="-122"/>
                <a:ea typeface="SimSun" panose="02010600030101010101" pitchFamily="2" charset="-122"/>
              </a:rPr>
              <a:t>看老师</a:t>
            </a:r>
            <a:endParaRPr lang="en-GB" sz="48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41155" y="4157649"/>
            <a:ext cx="29058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dirty="0" err="1"/>
              <a:t>kàn</a:t>
            </a:r>
            <a:r>
              <a:rPr lang="en-GB" sz="3800" dirty="0"/>
              <a:t> </a:t>
            </a:r>
            <a:r>
              <a:rPr lang="en-GB" sz="3800" dirty="0" err="1"/>
              <a:t>lǎo</a:t>
            </a:r>
            <a:r>
              <a:rPr lang="en-GB" sz="3800" dirty="0"/>
              <a:t> </a:t>
            </a:r>
            <a:r>
              <a:rPr lang="en-GB" sz="3800" dirty="0" err="1"/>
              <a:t>shī</a:t>
            </a:r>
            <a:endParaRPr lang="en-GB" sz="4000" dirty="0"/>
          </a:p>
          <a:p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7408" y="920440"/>
            <a:ext cx="2320715" cy="206285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385214" y="3114645"/>
            <a:ext cx="36217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latin typeface="SimSun" panose="02010600030101010101" pitchFamily="2" charset="-122"/>
                <a:ea typeface="SimSun" panose="02010600030101010101" pitchFamily="2" charset="-122"/>
              </a:rPr>
              <a:t>两两练习</a:t>
            </a:r>
            <a:endParaRPr lang="en-GB" sz="48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473971" y="4058230"/>
            <a:ext cx="3664786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800" dirty="0" err="1"/>
              <a:t>liǎng</a:t>
            </a:r>
            <a:r>
              <a:rPr lang="en-GB" sz="3800" dirty="0"/>
              <a:t> </a:t>
            </a:r>
            <a:r>
              <a:rPr lang="en-GB" sz="3800" dirty="0" err="1"/>
              <a:t>liǎng</a:t>
            </a:r>
            <a:r>
              <a:rPr lang="en-GB" sz="3800" dirty="0"/>
              <a:t> </a:t>
            </a:r>
            <a:r>
              <a:rPr lang="en-GB" sz="3800" dirty="0" err="1"/>
              <a:t>liàn</a:t>
            </a:r>
            <a:r>
              <a:rPr lang="en-GB" sz="3800" dirty="0"/>
              <a:t> </a:t>
            </a:r>
            <a:r>
              <a:rPr lang="en-GB" sz="3800" dirty="0" err="1"/>
              <a:t>xí</a:t>
            </a:r>
            <a:r>
              <a:rPr lang="en-GB" sz="3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04382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990" y="215630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LO: To </a:t>
            </a:r>
            <a:r>
              <a:rPr lang="en-US" altLang="zh-CN" b="1" dirty="0"/>
              <a:t>describe t</a:t>
            </a:r>
            <a:r>
              <a:rPr lang="en-GB" b="1" dirty="0"/>
              <a:t>he main characters in ‘Journey to the West’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990" y="44894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dirty="0"/>
              <a:t>日期：</a:t>
            </a:r>
            <a:r>
              <a:rPr lang="en-US" altLang="zh-CN" sz="4000" dirty="0"/>
              <a:t>3</a:t>
            </a:r>
            <a:r>
              <a:rPr lang="zh-CN" altLang="en-US" sz="4000" dirty="0"/>
              <a:t>月</a:t>
            </a:r>
            <a:r>
              <a:rPr lang="en-US" altLang="zh-CN" sz="4000" dirty="0"/>
              <a:t>12</a:t>
            </a:r>
            <a:r>
              <a:rPr lang="zh-CN" altLang="en-US" sz="4000" dirty="0"/>
              <a:t>日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91903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0415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sz="6000" b="1" dirty="0">
                <a:latin typeface="+mn-lt"/>
              </a:rPr>
              <a:t>The Four Tones</a:t>
            </a:r>
            <a:br>
              <a:rPr lang="en-GB" b="1" dirty="0">
                <a:latin typeface="+mn-lt"/>
              </a:rPr>
            </a:br>
            <a:br>
              <a:rPr lang="en-GB" b="1" dirty="0">
                <a:latin typeface="+mn-lt"/>
              </a:rPr>
            </a:br>
            <a:r>
              <a:rPr lang="en-GB" b="1" dirty="0">
                <a:solidFill>
                  <a:srgbClr val="FFC000"/>
                </a:solidFill>
                <a:latin typeface="+mn-lt"/>
              </a:rPr>
              <a:t>First</a:t>
            </a:r>
            <a:r>
              <a:rPr lang="en-GB" b="1" dirty="0">
                <a:latin typeface="+mn-lt"/>
              </a:rPr>
              <a:t> – dentist                           </a:t>
            </a:r>
            <a:r>
              <a:rPr lang="en-GB" dirty="0">
                <a:solidFill>
                  <a:srgbClr val="FFC000"/>
                </a:solidFill>
              </a:rPr>
              <a:t>ā</a:t>
            </a:r>
            <a:r>
              <a:rPr lang="en-GB" b="1" dirty="0">
                <a:latin typeface="+mn-lt"/>
              </a:rPr>
              <a:t> </a:t>
            </a:r>
            <a:br>
              <a:rPr lang="en-GB" b="1" dirty="0">
                <a:latin typeface="+mn-lt"/>
              </a:rPr>
            </a:br>
            <a:r>
              <a:rPr lang="en-GB" b="1" dirty="0">
                <a:solidFill>
                  <a:srgbClr val="00B050"/>
                </a:solidFill>
                <a:latin typeface="+mn-lt"/>
              </a:rPr>
              <a:t>Second</a:t>
            </a:r>
            <a:r>
              <a:rPr lang="en-GB" b="1" dirty="0">
                <a:latin typeface="+mn-lt"/>
              </a:rPr>
              <a:t> – what? </a:t>
            </a:r>
            <a:r>
              <a:rPr lang="en-GB" dirty="0"/>
              <a:t>                      </a:t>
            </a:r>
            <a:r>
              <a:rPr lang="en-GB" dirty="0">
                <a:solidFill>
                  <a:srgbClr val="00B050"/>
                </a:solidFill>
              </a:rPr>
              <a:t>á</a:t>
            </a:r>
            <a:br>
              <a:rPr lang="en-GB" b="1" dirty="0">
                <a:latin typeface="+mn-lt"/>
              </a:rPr>
            </a:br>
            <a:r>
              <a:rPr lang="en-GB" b="1" dirty="0">
                <a:solidFill>
                  <a:srgbClr val="0070C0"/>
                </a:solidFill>
                <a:latin typeface="+mn-lt"/>
              </a:rPr>
              <a:t>Third</a:t>
            </a:r>
            <a:r>
              <a:rPr lang="en-GB" b="1" dirty="0">
                <a:latin typeface="+mn-lt"/>
              </a:rPr>
              <a:t> – ‘really?’                        </a:t>
            </a:r>
            <a:r>
              <a:rPr lang="en-GB" dirty="0">
                <a:solidFill>
                  <a:srgbClr val="0070C0"/>
                </a:solidFill>
              </a:rPr>
              <a:t>ǎ</a:t>
            </a:r>
            <a:br>
              <a:rPr lang="en-GB" b="1" dirty="0">
                <a:latin typeface="+mn-lt"/>
              </a:rPr>
            </a:br>
            <a:r>
              <a:rPr lang="en-GB" b="1" dirty="0">
                <a:solidFill>
                  <a:srgbClr val="FF0000"/>
                </a:solidFill>
                <a:latin typeface="+mn-lt"/>
              </a:rPr>
              <a:t>Fourth</a:t>
            </a:r>
            <a:r>
              <a:rPr lang="en-GB" b="1" dirty="0">
                <a:latin typeface="+mn-lt"/>
              </a:rPr>
              <a:t> – No!                             </a:t>
            </a:r>
            <a:r>
              <a:rPr lang="en-GB" dirty="0">
                <a:solidFill>
                  <a:srgbClr val="FF0000"/>
                </a:solidFill>
              </a:rPr>
              <a:t>à</a:t>
            </a:r>
            <a:endParaRPr lang="en-GB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61393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9C395724-8B57-426D-8165-F3FD3FCB19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0104" y="2188045"/>
            <a:ext cx="6040572" cy="350941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75DF91E-7E77-4E43-8BB6-FBE9E412FC57}"/>
              </a:ext>
            </a:extLst>
          </p:cNvPr>
          <p:cNvSpPr/>
          <p:nvPr/>
        </p:nvSpPr>
        <p:spPr>
          <a:xfrm>
            <a:off x="688526" y="984408"/>
            <a:ext cx="1183337" cy="4524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/>
              <a:t>hóu</a:t>
            </a:r>
            <a:r>
              <a:rPr lang="en-GB" sz="3200" dirty="0"/>
              <a:t> </a:t>
            </a:r>
            <a:r>
              <a:rPr lang="en-GB" sz="3200" dirty="0" err="1"/>
              <a:t>zi</a:t>
            </a:r>
            <a:endParaRPr lang="en-GB" sz="3200" dirty="0"/>
          </a:p>
          <a:p>
            <a:endParaRPr lang="en-GB" sz="3200" dirty="0"/>
          </a:p>
          <a:p>
            <a:r>
              <a:rPr lang="en-GB" sz="3200" dirty="0" err="1"/>
              <a:t>zhū</a:t>
            </a:r>
            <a:r>
              <a:rPr lang="en-GB" sz="3200" dirty="0"/>
              <a:t> </a:t>
            </a:r>
          </a:p>
          <a:p>
            <a:endParaRPr lang="en-GB" sz="3200" dirty="0"/>
          </a:p>
          <a:p>
            <a:r>
              <a:rPr lang="en-GB" sz="3200" dirty="0" err="1"/>
              <a:t>tù</a:t>
            </a:r>
            <a:r>
              <a:rPr lang="en-GB" sz="3200" dirty="0"/>
              <a:t> </a:t>
            </a:r>
            <a:r>
              <a:rPr lang="en-GB" sz="3200" dirty="0" err="1"/>
              <a:t>zi</a:t>
            </a:r>
            <a:endParaRPr lang="en-GB" sz="3200" dirty="0"/>
          </a:p>
          <a:p>
            <a:endParaRPr lang="en-GB" sz="3200" dirty="0"/>
          </a:p>
          <a:p>
            <a:r>
              <a:rPr lang="en-GB" sz="3200" dirty="0" err="1"/>
              <a:t>lóng</a:t>
            </a:r>
            <a:r>
              <a:rPr lang="en-GB" sz="3200" dirty="0"/>
              <a:t> </a:t>
            </a:r>
          </a:p>
          <a:p>
            <a:endParaRPr lang="en-GB" sz="3200" dirty="0"/>
          </a:p>
          <a:p>
            <a:r>
              <a:rPr lang="en-GB" sz="3200" dirty="0" err="1"/>
              <a:t>gǒu</a:t>
            </a:r>
            <a:r>
              <a:rPr lang="en-GB" sz="32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CA8C51-9256-4CEC-97CF-249219BBCC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8422" y="5097293"/>
            <a:ext cx="1364297" cy="10000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5EFD2D-C480-4AB5-9490-A45E6220F3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1324" y="3831076"/>
            <a:ext cx="891145" cy="11592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73DFDD-E102-40AD-9750-C9444756D0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1324" y="2909685"/>
            <a:ext cx="1175107" cy="9213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26762C-73DE-4FAF-9F2B-415DCA2741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8422" y="1853976"/>
            <a:ext cx="1188070" cy="6681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C9F1F2-EBB5-4E9A-A928-425A3BEA20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48858" y="750546"/>
            <a:ext cx="1118700" cy="89292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F4DAA26-E8EF-4A60-A99F-29F6BC8571E8}"/>
              </a:ext>
            </a:extLst>
          </p:cNvPr>
          <p:cNvSpPr/>
          <p:nvPr/>
        </p:nvSpPr>
        <p:spPr>
          <a:xfrm>
            <a:off x="3350365" y="1058692"/>
            <a:ext cx="85822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TPS: which of these animals appears in the video? </a:t>
            </a:r>
          </a:p>
        </p:txBody>
      </p:sp>
    </p:spTree>
    <p:extLst>
      <p:ext uri="{BB962C8B-B14F-4D97-AF65-F5344CB8AC3E}">
        <p14:creationId xmlns:p14="http://schemas.microsoft.com/office/powerpoint/2010/main" val="3410550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title"/>
          </p:nvPr>
        </p:nvSpPr>
        <p:spPr>
          <a:xfrm>
            <a:off x="2236925" y="70425"/>
            <a:ext cx="9301800" cy="154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Century Gothic"/>
              <a:buNone/>
            </a:pPr>
            <a:br>
              <a:rPr lang="en-GB" sz="2520" b="0" i="0" u="none" strike="noStrike" cap="none" dirty="0">
                <a:solidFill>
                  <a:srgbClr val="262626"/>
                </a:solidFill>
                <a:latin typeface="+mj-lt"/>
                <a:sym typeface="Century Gothic"/>
              </a:rPr>
            </a:br>
            <a:endParaRPr lang="en-GB" sz="2520" b="0" i="0" u="none" strike="noStrike" cap="none" dirty="0">
              <a:solidFill>
                <a:srgbClr val="262626"/>
              </a:solidFill>
              <a:latin typeface="+mj-lt"/>
              <a:sym typeface="Century Gothic"/>
            </a:endParaRPr>
          </a:p>
        </p:txBody>
      </p:sp>
      <p:pic>
        <p:nvPicPr>
          <p:cNvPr id="171" name="Shape 17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938" y="1617224"/>
            <a:ext cx="10315778" cy="4757666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Shape 172"/>
          <p:cNvSpPr txBox="1"/>
          <p:nvPr/>
        </p:nvSpPr>
        <p:spPr>
          <a:xfrm>
            <a:off x="2345525" y="5952050"/>
            <a:ext cx="9507600" cy="818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+mj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B707DB-20A3-49F2-95DD-3EECDCF3C163}"/>
              </a:ext>
            </a:extLst>
          </p:cNvPr>
          <p:cNvSpPr/>
          <p:nvPr/>
        </p:nvSpPr>
        <p:spPr>
          <a:xfrm>
            <a:off x="3928099" y="637189"/>
            <a:ext cx="4335802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3200" dirty="0">
                <a:solidFill>
                  <a:srgbClr val="262626"/>
                </a:solidFill>
                <a:ea typeface="Garamond"/>
                <a:cs typeface="Garamond"/>
                <a:sym typeface="Garamond"/>
              </a:rPr>
              <a:t>The Journey to the West </a:t>
            </a:r>
          </a:p>
        </p:txBody>
      </p:sp>
    </p:spTree>
    <p:extLst>
      <p:ext uri="{BB962C8B-B14F-4D97-AF65-F5344CB8AC3E}">
        <p14:creationId xmlns:p14="http://schemas.microsoft.com/office/powerpoint/2010/main" val="2202682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Shape 1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1378" y="739898"/>
            <a:ext cx="4768952" cy="5549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Shape 179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51671" y="1706261"/>
            <a:ext cx="4518600" cy="3263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82C7119-C5CB-41BB-A7D8-EB1BDC978A53}"/>
              </a:ext>
            </a:extLst>
          </p:cNvPr>
          <p:cNvSpPr/>
          <p:nvPr/>
        </p:nvSpPr>
        <p:spPr>
          <a:xfrm>
            <a:off x="5919145" y="355177"/>
            <a:ext cx="2683363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4400" dirty="0" err="1"/>
              <a:t>Xuán</a:t>
            </a:r>
            <a:r>
              <a:rPr lang="en-GB" sz="4400" dirty="0"/>
              <a:t> </a:t>
            </a:r>
            <a:r>
              <a:rPr lang="en-GB" sz="4400" dirty="0" err="1"/>
              <a:t>Zàng</a:t>
            </a:r>
            <a:r>
              <a:rPr lang="en-GB" sz="4400" dirty="0"/>
              <a:t>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B3D8C7E-A62A-407B-BC1A-B941D93A7054}"/>
              </a:ext>
            </a:extLst>
          </p:cNvPr>
          <p:cNvCxnSpPr>
            <a:stCxn id="2" idx="1"/>
          </p:cNvCxnSpPr>
          <p:nvPr/>
        </p:nvCxnSpPr>
        <p:spPr>
          <a:xfrm flipH="1">
            <a:off x="4377447" y="739898"/>
            <a:ext cx="1541698" cy="719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4976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5" r="12879"/>
          <a:stretch/>
        </p:blipFill>
        <p:spPr>
          <a:xfrm>
            <a:off x="345399" y="1302780"/>
            <a:ext cx="3582075" cy="3239718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3" name="Rectangle 2"/>
          <p:cNvSpPr/>
          <p:nvPr/>
        </p:nvSpPr>
        <p:spPr>
          <a:xfrm>
            <a:off x="4347497" y="1312667"/>
            <a:ext cx="4145430" cy="347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6000" dirty="0"/>
              <a:t>Sūn </a:t>
            </a:r>
            <a:r>
              <a:rPr lang="en-GB" sz="6000" dirty="0" err="1"/>
              <a:t>wù</a:t>
            </a:r>
            <a:r>
              <a:rPr lang="en-GB" sz="6000" dirty="0"/>
              <a:t> </a:t>
            </a:r>
            <a:r>
              <a:rPr lang="en-GB" sz="6000" dirty="0" err="1"/>
              <a:t>kōng</a:t>
            </a:r>
            <a:endParaRPr lang="en-GB" sz="6000" dirty="0"/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3200" dirty="0"/>
              <a:t>magic staff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3200" dirty="0"/>
              <a:t>somersault cloud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3200" dirty="0"/>
              <a:t>immortal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3200" dirty="0"/>
              <a:t>can transform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B3B1D1-D335-44F6-A386-22C7D6EB7E0F}"/>
              </a:ext>
            </a:extLst>
          </p:cNvPr>
          <p:cNvSpPr/>
          <p:nvPr/>
        </p:nvSpPr>
        <p:spPr>
          <a:xfrm>
            <a:off x="1130579" y="4752677"/>
            <a:ext cx="17995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The Monkey King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9A4F34-F7B8-481B-8D4B-2115D060F4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1347" y="622351"/>
            <a:ext cx="3171825" cy="460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298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Shape 198" descr="Image result for guanyin qing dynastypainting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5905" y="850357"/>
            <a:ext cx="3888742" cy="476250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421F492-7D0D-45DF-9656-4918EE02446E}"/>
              </a:ext>
            </a:extLst>
          </p:cNvPr>
          <p:cNvSpPr/>
          <p:nvPr/>
        </p:nvSpPr>
        <p:spPr>
          <a:xfrm>
            <a:off x="514799" y="1410670"/>
            <a:ext cx="4038670" cy="15081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6000" dirty="0"/>
              <a:t>Guān </a:t>
            </a:r>
            <a:r>
              <a:rPr lang="en-GB" sz="6000" dirty="0" err="1"/>
              <a:t>yīn</a:t>
            </a:r>
            <a:endParaRPr lang="en-GB" sz="6000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3200" dirty="0"/>
              <a:t>goddess of mercy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9C41E1-6F8D-47B5-9B50-FEA1D8720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2367" y="778213"/>
            <a:ext cx="2414834" cy="483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301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3" r="17427"/>
          <a:stretch/>
        </p:blipFill>
        <p:spPr>
          <a:xfrm>
            <a:off x="389512" y="703869"/>
            <a:ext cx="3812098" cy="4264789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C3EF50F-68A8-454F-B940-5AF8A39B0E39}"/>
              </a:ext>
            </a:extLst>
          </p:cNvPr>
          <p:cNvSpPr/>
          <p:nvPr/>
        </p:nvSpPr>
        <p:spPr>
          <a:xfrm>
            <a:off x="4482645" y="1203944"/>
            <a:ext cx="3673826" cy="249299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6000" dirty="0"/>
              <a:t>Zhū </a:t>
            </a:r>
            <a:r>
              <a:rPr lang="en-GB" sz="6000" dirty="0" err="1"/>
              <a:t>bā</a:t>
            </a:r>
            <a:r>
              <a:rPr lang="en-GB" sz="6000" dirty="0"/>
              <a:t> </a:t>
            </a:r>
            <a:r>
              <a:rPr lang="en-GB" sz="6000" dirty="0" err="1"/>
              <a:t>jiè</a:t>
            </a:r>
            <a:r>
              <a:rPr lang="en-GB" sz="60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Rake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Very strong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Stupid and greedy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50E991-1549-4C68-9445-F3573F7079A3}"/>
              </a:ext>
            </a:extLst>
          </p:cNvPr>
          <p:cNvSpPr/>
          <p:nvPr/>
        </p:nvSpPr>
        <p:spPr>
          <a:xfrm>
            <a:off x="1968067" y="5191968"/>
            <a:ext cx="6549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/>
              <a:t>Pigsy</a:t>
            </a:r>
            <a:endParaRPr lang="en-GB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E22B5C5-A3AC-47B3-BB07-9B6FF32E4F6A}"/>
              </a:ext>
            </a:extLst>
          </p:cNvPr>
          <p:cNvGrpSpPr/>
          <p:nvPr/>
        </p:nvGrpSpPr>
        <p:grpSpPr>
          <a:xfrm>
            <a:off x="4671566" y="5191968"/>
            <a:ext cx="2692271" cy="1164444"/>
            <a:chOff x="7609320" y="5187718"/>
            <a:chExt cx="1853474" cy="67061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44DA102-9218-45A3-A378-ABA70828BE52}"/>
                </a:ext>
              </a:extLst>
            </p:cNvPr>
            <p:cNvSpPr/>
            <p:nvPr/>
          </p:nvSpPr>
          <p:spPr>
            <a:xfrm>
              <a:off x="7609320" y="5316325"/>
              <a:ext cx="572976" cy="3367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3200" dirty="0" err="1"/>
                <a:t>zhū</a:t>
              </a:r>
              <a:r>
                <a:rPr lang="en-GB" dirty="0"/>
                <a:t> 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1A19E1E-CC9C-4E4C-BADB-613B12E897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73971" y="5187718"/>
              <a:ext cx="1188823" cy="670618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BF1C2AD-476A-4A09-BBDE-E4F315B439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2516" y="699421"/>
            <a:ext cx="3480842" cy="497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2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/>
          <p:nvPr/>
        </p:nvSpPr>
        <p:spPr>
          <a:xfrm>
            <a:off x="2602050" y="5855399"/>
            <a:ext cx="8942700" cy="925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latin typeface="+mj-lt"/>
            </a:endParaRPr>
          </a:p>
        </p:txBody>
      </p:sp>
      <p:sp>
        <p:nvSpPr>
          <p:cNvPr id="223" name="Shape 223"/>
          <p:cNvSpPr txBox="1"/>
          <p:nvPr/>
        </p:nvSpPr>
        <p:spPr>
          <a:xfrm>
            <a:off x="1381125" y="5157047"/>
            <a:ext cx="10810875" cy="143882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lang="en-GB" sz="2400" dirty="0">
              <a:solidFill>
                <a:schemeClr val="dk1"/>
              </a:solidFill>
              <a:latin typeface="+mj-lt"/>
              <a:ea typeface="Garamond"/>
              <a:cs typeface="Garamond"/>
              <a:sym typeface="Garamon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54"/>
          <a:stretch/>
        </p:blipFill>
        <p:spPr>
          <a:xfrm>
            <a:off x="7282673" y="606921"/>
            <a:ext cx="4545747" cy="4941029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515543-0F29-4EBF-AD43-D30591679FEF}"/>
              </a:ext>
            </a:extLst>
          </p:cNvPr>
          <p:cNvSpPr/>
          <p:nvPr/>
        </p:nvSpPr>
        <p:spPr>
          <a:xfrm>
            <a:off x="3394316" y="1804765"/>
            <a:ext cx="3679084" cy="20005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6000" dirty="0"/>
              <a:t>Shā </a:t>
            </a:r>
            <a:r>
              <a:rPr lang="en-GB" sz="6000" dirty="0" err="1"/>
              <a:t>Wùjìng</a:t>
            </a:r>
            <a:endParaRPr lang="en-GB" sz="6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Spade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Swimming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52250C-051A-4B7F-B721-EF65B52C9BA6}"/>
              </a:ext>
            </a:extLst>
          </p:cNvPr>
          <p:cNvSpPr/>
          <p:nvPr/>
        </p:nvSpPr>
        <p:spPr>
          <a:xfrm>
            <a:off x="9555546" y="5670733"/>
            <a:ext cx="74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Sandy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CDF34C-3FAA-4631-B1F1-DCCB2C3962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580" y="1124883"/>
            <a:ext cx="2799802" cy="389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385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/>
          <p:nvPr/>
        </p:nvSpPr>
        <p:spPr>
          <a:xfrm>
            <a:off x="2602050" y="5855399"/>
            <a:ext cx="8942700" cy="925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944" y="1074017"/>
            <a:ext cx="2633531" cy="430537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78B942F-CFE7-4A53-A037-0F9176A78187}"/>
              </a:ext>
            </a:extLst>
          </p:cNvPr>
          <p:cNvSpPr/>
          <p:nvPr/>
        </p:nvSpPr>
        <p:spPr>
          <a:xfrm>
            <a:off x="3613488" y="1980211"/>
            <a:ext cx="4686668" cy="249299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6000" dirty="0" err="1"/>
              <a:t>Táng</a:t>
            </a:r>
            <a:r>
              <a:rPr lang="en-GB" sz="6000" dirty="0"/>
              <a:t> </a:t>
            </a:r>
            <a:r>
              <a:rPr lang="en-GB" sz="6000" dirty="0" err="1"/>
              <a:t>sān</a:t>
            </a:r>
            <a:r>
              <a:rPr lang="en-GB" sz="6000" dirty="0"/>
              <a:t> </a:t>
            </a:r>
            <a:r>
              <a:rPr lang="en-GB" sz="6000" dirty="0" err="1"/>
              <a:t>cáng</a:t>
            </a:r>
            <a:r>
              <a:rPr lang="en-GB" sz="6000" dirty="0"/>
              <a:t> </a:t>
            </a:r>
            <a:endParaRPr lang="en-GB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Buddhist monk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Horse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E83E0A-7323-4EAE-A873-82C9375AD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4709" y="1140647"/>
            <a:ext cx="3181350" cy="44767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01C210F-B797-4F59-94F1-ABD313DFF3EE}"/>
              </a:ext>
            </a:extLst>
          </p:cNvPr>
          <p:cNvSpPr/>
          <p:nvPr/>
        </p:nvSpPr>
        <p:spPr>
          <a:xfrm>
            <a:off x="1558902" y="5432731"/>
            <a:ext cx="763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/>
              <a:t>Shī</a:t>
            </a:r>
            <a:r>
              <a:rPr lang="en-GB" dirty="0"/>
              <a:t> </a:t>
            </a:r>
            <a:r>
              <a:rPr lang="en-GB" dirty="0" err="1"/>
              <a:t>fù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085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68F47D-795D-4D54-BAE8-53E406030E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960" y="759078"/>
            <a:ext cx="2379004" cy="25775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8A23D7-0536-487C-8A33-2E97D66124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4701" y="3429000"/>
            <a:ext cx="2556797" cy="28477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77E9BF-2D21-48BE-8B93-BA97BB0838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7952" y="1270260"/>
            <a:ext cx="2556798" cy="232623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86A207D-9EA6-4D6E-92BF-E00AE7A65B8C}"/>
              </a:ext>
            </a:extLst>
          </p:cNvPr>
          <p:cNvSpPr/>
          <p:nvPr/>
        </p:nvSpPr>
        <p:spPr>
          <a:xfrm>
            <a:off x="4118645" y="304425"/>
            <a:ext cx="3690626" cy="89255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0070C0"/>
                </a:solidFill>
                <a:ea typeface="Garamond"/>
                <a:cs typeface="Garamond"/>
                <a:sym typeface="Garamond"/>
              </a:rPr>
              <a:t>Journey to the West </a:t>
            </a:r>
          </a:p>
          <a:p>
            <a:r>
              <a:rPr lang="en-GB" sz="2000" dirty="0">
                <a:solidFill>
                  <a:srgbClr val="0070C0"/>
                </a:solidFill>
                <a:ea typeface="Garamond"/>
                <a:cs typeface="Garamond"/>
                <a:sym typeface="Garamond"/>
              </a:rPr>
              <a:t>Character Map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064705-E55E-43D4-9542-2E8E57C9868B}"/>
              </a:ext>
            </a:extLst>
          </p:cNvPr>
          <p:cNvSpPr/>
          <p:nvPr/>
        </p:nvSpPr>
        <p:spPr>
          <a:xfrm>
            <a:off x="1133306" y="3336748"/>
            <a:ext cx="12343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Shā </a:t>
            </a:r>
            <a:r>
              <a:rPr lang="en-GB" dirty="0" err="1">
                <a:solidFill>
                  <a:srgbClr val="0070C0"/>
                </a:solidFill>
              </a:rPr>
              <a:t>Wùjìng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3BCD65-603B-46CF-B4CD-958B584EF8B2}"/>
              </a:ext>
            </a:extLst>
          </p:cNvPr>
          <p:cNvSpPr/>
          <p:nvPr/>
        </p:nvSpPr>
        <p:spPr>
          <a:xfrm>
            <a:off x="5521163" y="6164314"/>
            <a:ext cx="114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Zhū </a:t>
            </a:r>
            <a:r>
              <a:rPr lang="en-GB" dirty="0" err="1">
                <a:solidFill>
                  <a:srgbClr val="0070C0"/>
                </a:solidFill>
              </a:rPr>
              <a:t>bā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jiè</a:t>
            </a:r>
            <a:r>
              <a:rPr lang="en-GB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C0D290-7EA6-4106-A392-D450AEB8310D}"/>
              </a:ext>
            </a:extLst>
          </p:cNvPr>
          <p:cNvSpPr/>
          <p:nvPr/>
        </p:nvSpPr>
        <p:spPr>
          <a:xfrm>
            <a:off x="9682740" y="3596494"/>
            <a:ext cx="13759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Sūn </a:t>
            </a:r>
            <a:r>
              <a:rPr lang="en-GB" dirty="0" err="1">
                <a:solidFill>
                  <a:srgbClr val="0070C0"/>
                </a:solidFill>
              </a:rPr>
              <a:t>wù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kōng</a:t>
            </a:r>
            <a:endParaRPr lang="en-GB" dirty="0">
              <a:solidFill>
                <a:srgbClr val="0070C0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8980094-4D7C-4A0C-87DD-CF8CF3C5C0B9}"/>
              </a:ext>
            </a:extLst>
          </p:cNvPr>
          <p:cNvCxnSpPr>
            <a:cxnSpLocks/>
          </p:cNvCxnSpPr>
          <p:nvPr/>
        </p:nvCxnSpPr>
        <p:spPr>
          <a:xfrm flipH="1" flipV="1">
            <a:off x="1767679" y="1154003"/>
            <a:ext cx="1325717" cy="373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142C1FD-8A62-49F4-BB13-A0DF18B71934}"/>
              </a:ext>
            </a:extLst>
          </p:cNvPr>
          <p:cNvSpPr/>
          <p:nvPr/>
        </p:nvSpPr>
        <p:spPr>
          <a:xfrm>
            <a:off x="58651" y="0"/>
            <a:ext cx="24731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n-GB" dirty="0"/>
            </a:br>
            <a:r>
              <a:rPr lang="en-GB" dirty="0" err="1"/>
              <a:t>lǜ</a:t>
            </a:r>
            <a:r>
              <a:rPr lang="en-GB" dirty="0"/>
              <a:t> </a:t>
            </a:r>
            <a:r>
              <a:rPr lang="en-GB" dirty="0" err="1"/>
              <a:t>sè</a:t>
            </a:r>
            <a:r>
              <a:rPr lang="en-GB" dirty="0"/>
              <a:t> </a:t>
            </a:r>
            <a:r>
              <a:rPr lang="en-GB" dirty="0" err="1"/>
              <a:t>hé</a:t>
            </a:r>
            <a:r>
              <a:rPr lang="en-GB" dirty="0"/>
              <a:t> </a:t>
            </a:r>
            <a:r>
              <a:rPr lang="en-GB" dirty="0" err="1"/>
              <a:t>cháng</a:t>
            </a:r>
            <a:r>
              <a:rPr lang="en-GB" dirty="0"/>
              <a:t> de </a:t>
            </a:r>
            <a:r>
              <a:rPr lang="en-GB" dirty="0" err="1"/>
              <a:t>tóu</a:t>
            </a:r>
            <a:r>
              <a:rPr lang="en-GB" dirty="0"/>
              <a:t> </a:t>
            </a:r>
            <a:r>
              <a:rPr lang="en-GB" dirty="0" err="1"/>
              <a:t>fā</a:t>
            </a:r>
            <a:r>
              <a:rPr lang="en-GB" dirty="0"/>
              <a:t>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B6CD68-2A39-4FA0-9C6A-EFB24E7A56F6}"/>
              </a:ext>
            </a:extLst>
          </p:cNvPr>
          <p:cNvSpPr/>
          <p:nvPr/>
        </p:nvSpPr>
        <p:spPr>
          <a:xfrm>
            <a:off x="3126211" y="1411856"/>
            <a:ext cx="20409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/>
              <a:t>hóng</a:t>
            </a:r>
            <a:r>
              <a:rPr lang="en-GB" dirty="0"/>
              <a:t> </a:t>
            </a:r>
            <a:r>
              <a:rPr lang="en-GB" dirty="0" err="1"/>
              <a:t>sè</a:t>
            </a:r>
            <a:r>
              <a:rPr lang="en-GB" dirty="0"/>
              <a:t> de </a:t>
            </a:r>
            <a:r>
              <a:rPr lang="en-GB" dirty="0" err="1"/>
              <a:t>yǎn</a:t>
            </a:r>
            <a:r>
              <a:rPr lang="en-GB" dirty="0"/>
              <a:t> </a:t>
            </a:r>
            <a:r>
              <a:rPr lang="en-GB" dirty="0" err="1"/>
              <a:t>jīng</a:t>
            </a:r>
            <a:r>
              <a:rPr lang="en-GB" dirty="0"/>
              <a:t> 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CD772D6-FD9B-431D-BF42-A569CED962E9}"/>
              </a:ext>
            </a:extLst>
          </p:cNvPr>
          <p:cNvCxnSpPr>
            <a:cxnSpLocks/>
          </p:cNvCxnSpPr>
          <p:nvPr/>
        </p:nvCxnSpPr>
        <p:spPr>
          <a:xfrm>
            <a:off x="1325868" y="604191"/>
            <a:ext cx="296660" cy="3096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B68C23B5-ADC9-428D-BD6C-62BF5497BD68}"/>
              </a:ext>
            </a:extLst>
          </p:cNvPr>
          <p:cNvSpPr/>
          <p:nvPr/>
        </p:nvSpPr>
        <p:spPr>
          <a:xfrm>
            <a:off x="5375248" y="2924398"/>
            <a:ext cx="15917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/>
              <a:t>méi</a:t>
            </a:r>
            <a:r>
              <a:rPr lang="en-GB" dirty="0"/>
              <a:t> </a:t>
            </a:r>
            <a:r>
              <a:rPr lang="en-GB" dirty="0" err="1"/>
              <a:t>yǒu</a:t>
            </a:r>
            <a:r>
              <a:rPr lang="en-GB" dirty="0"/>
              <a:t> </a:t>
            </a:r>
            <a:r>
              <a:rPr lang="en-GB" dirty="0" err="1"/>
              <a:t>tóu</a:t>
            </a:r>
            <a:r>
              <a:rPr lang="en-GB" dirty="0"/>
              <a:t> </a:t>
            </a:r>
            <a:r>
              <a:rPr lang="en-GB" dirty="0" err="1"/>
              <a:t>fā</a:t>
            </a:r>
            <a:r>
              <a:rPr lang="en-GB" dirty="0"/>
              <a:t> 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3FA456D-8DB7-4AA6-85D0-102F53ABAD44}"/>
              </a:ext>
            </a:extLst>
          </p:cNvPr>
          <p:cNvCxnSpPr>
            <a:cxnSpLocks/>
          </p:cNvCxnSpPr>
          <p:nvPr/>
        </p:nvCxnSpPr>
        <p:spPr>
          <a:xfrm flipH="1">
            <a:off x="5912395" y="3293730"/>
            <a:ext cx="128279" cy="2159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660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68F47D-795D-4D54-BAE8-53E406030E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960" y="759078"/>
            <a:ext cx="2379004" cy="25775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8A23D7-0536-487C-8A33-2E97D66124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4701" y="3429000"/>
            <a:ext cx="2556797" cy="28477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77E9BF-2D21-48BE-8B93-BA97BB0838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7952" y="1270260"/>
            <a:ext cx="2556798" cy="232623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86A207D-9EA6-4D6E-92BF-E00AE7A65B8C}"/>
              </a:ext>
            </a:extLst>
          </p:cNvPr>
          <p:cNvSpPr/>
          <p:nvPr/>
        </p:nvSpPr>
        <p:spPr>
          <a:xfrm>
            <a:off x="4118645" y="304425"/>
            <a:ext cx="3690626" cy="89255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0070C0"/>
                </a:solidFill>
                <a:ea typeface="Garamond"/>
                <a:cs typeface="Garamond"/>
                <a:sym typeface="Garamond"/>
              </a:rPr>
              <a:t>Journey to the West </a:t>
            </a:r>
          </a:p>
          <a:p>
            <a:r>
              <a:rPr lang="en-GB" sz="2000" dirty="0">
                <a:solidFill>
                  <a:srgbClr val="0070C0"/>
                </a:solidFill>
                <a:ea typeface="Garamond"/>
                <a:cs typeface="Garamond"/>
                <a:sym typeface="Garamond"/>
              </a:rPr>
              <a:t>Character Map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064705-E55E-43D4-9542-2E8E57C9868B}"/>
              </a:ext>
            </a:extLst>
          </p:cNvPr>
          <p:cNvSpPr/>
          <p:nvPr/>
        </p:nvSpPr>
        <p:spPr>
          <a:xfrm>
            <a:off x="1133306" y="3336748"/>
            <a:ext cx="12343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Shā </a:t>
            </a:r>
            <a:r>
              <a:rPr lang="en-GB" dirty="0" err="1">
                <a:solidFill>
                  <a:srgbClr val="0070C0"/>
                </a:solidFill>
              </a:rPr>
              <a:t>Wùjìng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3BCD65-603B-46CF-B4CD-958B584EF8B2}"/>
              </a:ext>
            </a:extLst>
          </p:cNvPr>
          <p:cNvSpPr/>
          <p:nvPr/>
        </p:nvSpPr>
        <p:spPr>
          <a:xfrm>
            <a:off x="5521163" y="6164314"/>
            <a:ext cx="114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Zhū </a:t>
            </a:r>
            <a:r>
              <a:rPr lang="en-GB" dirty="0" err="1">
                <a:solidFill>
                  <a:srgbClr val="0070C0"/>
                </a:solidFill>
              </a:rPr>
              <a:t>bā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jiè</a:t>
            </a:r>
            <a:r>
              <a:rPr lang="en-GB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C0D290-7EA6-4106-A392-D450AEB8310D}"/>
              </a:ext>
            </a:extLst>
          </p:cNvPr>
          <p:cNvSpPr/>
          <p:nvPr/>
        </p:nvSpPr>
        <p:spPr>
          <a:xfrm>
            <a:off x="9682740" y="3596494"/>
            <a:ext cx="13759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Sūn </a:t>
            </a:r>
            <a:r>
              <a:rPr lang="en-GB" dirty="0" err="1">
                <a:solidFill>
                  <a:srgbClr val="0070C0"/>
                </a:solidFill>
              </a:rPr>
              <a:t>wù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kōng</a:t>
            </a:r>
            <a:endParaRPr lang="en-GB" dirty="0">
              <a:solidFill>
                <a:srgbClr val="0070C0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8980094-4D7C-4A0C-87DD-CF8CF3C5C0B9}"/>
              </a:ext>
            </a:extLst>
          </p:cNvPr>
          <p:cNvCxnSpPr>
            <a:cxnSpLocks/>
          </p:cNvCxnSpPr>
          <p:nvPr/>
        </p:nvCxnSpPr>
        <p:spPr>
          <a:xfrm flipH="1" flipV="1">
            <a:off x="1751826" y="1178706"/>
            <a:ext cx="1325717" cy="373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142C1FD-8A62-49F4-BB13-A0DF18B71934}"/>
              </a:ext>
            </a:extLst>
          </p:cNvPr>
          <p:cNvSpPr/>
          <p:nvPr/>
        </p:nvSpPr>
        <p:spPr>
          <a:xfrm>
            <a:off x="936870" y="234779"/>
            <a:ext cx="10746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/>
              <a:t>lǜ</a:t>
            </a:r>
            <a:r>
              <a:rPr lang="en-GB" dirty="0"/>
              <a:t> </a:t>
            </a:r>
            <a:r>
              <a:rPr lang="en-GB" dirty="0" err="1"/>
              <a:t>sè</a:t>
            </a:r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B6CD68-2A39-4FA0-9C6A-EFB24E7A56F6}"/>
              </a:ext>
            </a:extLst>
          </p:cNvPr>
          <p:cNvSpPr/>
          <p:nvPr/>
        </p:nvSpPr>
        <p:spPr>
          <a:xfrm>
            <a:off x="3126211" y="1411856"/>
            <a:ext cx="9172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/>
              <a:t>hóng</a:t>
            </a:r>
            <a:r>
              <a:rPr lang="en-GB" dirty="0"/>
              <a:t> </a:t>
            </a:r>
            <a:r>
              <a:rPr lang="en-GB" dirty="0" err="1"/>
              <a:t>sè</a:t>
            </a:r>
            <a:endParaRPr lang="en-GB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CD772D6-FD9B-431D-BF42-A569CED962E9}"/>
              </a:ext>
            </a:extLst>
          </p:cNvPr>
          <p:cNvCxnSpPr>
            <a:cxnSpLocks/>
          </p:cNvCxnSpPr>
          <p:nvPr/>
        </p:nvCxnSpPr>
        <p:spPr>
          <a:xfrm>
            <a:off x="1325868" y="604191"/>
            <a:ext cx="296660" cy="3096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AE14962-DC80-4317-9F79-937006560703}"/>
              </a:ext>
            </a:extLst>
          </p:cNvPr>
          <p:cNvSpPr/>
          <p:nvPr/>
        </p:nvSpPr>
        <p:spPr>
          <a:xfrm>
            <a:off x="7809271" y="4589368"/>
            <a:ext cx="10746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/>
              <a:t>dà</a:t>
            </a:r>
            <a:r>
              <a:rPr lang="en-GB" dirty="0"/>
              <a:t>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A339895-3B96-48D9-AA7F-DDA432839A03}"/>
              </a:ext>
            </a:extLst>
          </p:cNvPr>
          <p:cNvCxnSpPr>
            <a:cxnSpLocks/>
          </p:cNvCxnSpPr>
          <p:nvPr/>
        </p:nvCxnSpPr>
        <p:spPr>
          <a:xfrm flipH="1">
            <a:off x="6412605" y="4774034"/>
            <a:ext cx="1308503" cy="1046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8633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159" y="787550"/>
            <a:ext cx="1566047" cy="180697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4790" y="969982"/>
            <a:ext cx="1402558" cy="1669712"/>
          </a:xfrm>
          <a:prstGeom prst="rect">
            <a:avLst/>
          </a:prstGeom>
        </p:spPr>
      </p:pic>
      <p:sp>
        <p:nvSpPr>
          <p:cNvPr id="26" name="TextBox 1"/>
          <p:cNvSpPr txBox="1">
            <a:spLocks noChangeArrowheads="1"/>
          </p:cNvSpPr>
          <p:nvPr/>
        </p:nvSpPr>
        <p:spPr bwMode="auto">
          <a:xfrm>
            <a:off x="198018" y="342566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</a:p>
        </p:txBody>
      </p:sp>
      <p:sp>
        <p:nvSpPr>
          <p:cNvPr id="27" name="TextBox 33"/>
          <p:cNvSpPr txBox="1">
            <a:spLocks noChangeArrowheads="1"/>
          </p:cNvSpPr>
          <p:nvPr/>
        </p:nvSpPr>
        <p:spPr bwMode="auto">
          <a:xfrm>
            <a:off x="2692365" y="313163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</a:p>
        </p:txBody>
      </p:sp>
      <p:sp>
        <p:nvSpPr>
          <p:cNvPr id="28" name="TextBox 34"/>
          <p:cNvSpPr txBox="1">
            <a:spLocks noChangeArrowheads="1"/>
          </p:cNvSpPr>
          <p:nvPr/>
        </p:nvSpPr>
        <p:spPr bwMode="auto">
          <a:xfrm>
            <a:off x="5089929" y="366422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3</a:t>
            </a:r>
          </a:p>
        </p:txBody>
      </p:sp>
      <p:sp>
        <p:nvSpPr>
          <p:cNvPr id="29" name="TextBox 35"/>
          <p:cNvSpPr txBox="1">
            <a:spLocks noChangeArrowheads="1"/>
          </p:cNvSpPr>
          <p:nvPr/>
        </p:nvSpPr>
        <p:spPr bwMode="auto">
          <a:xfrm>
            <a:off x="7292596" y="370655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4</a:t>
            </a:r>
          </a:p>
        </p:txBody>
      </p:sp>
      <p:sp>
        <p:nvSpPr>
          <p:cNvPr id="30" name="TextBox 36"/>
          <p:cNvSpPr txBox="1">
            <a:spLocks noChangeArrowheads="1"/>
          </p:cNvSpPr>
          <p:nvPr/>
        </p:nvSpPr>
        <p:spPr bwMode="auto">
          <a:xfrm>
            <a:off x="9615916" y="370655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5</a:t>
            </a:r>
          </a:p>
        </p:txBody>
      </p:sp>
      <p:sp>
        <p:nvSpPr>
          <p:cNvPr id="36" name="TextBox 36"/>
          <p:cNvSpPr txBox="1">
            <a:spLocks noChangeArrowheads="1"/>
          </p:cNvSpPr>
          <p:nvPr/>
        </p:nvSpPr>
        <p:spPr bwMode="auto">
          <a:xfrm>
            <a:off x="182021" y="3874282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5357" y="281011"/>
            <a:ext cx="1697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hěn lèi</a:t>
            </a:r>
          </a:p>
        </p:txBody>
      </p:sp>
      <p:sp>
        <p:nvSpPr>
          <p:cNvPr id="2" name="Rectangle 1"/>
          <p:cNvSpPr/>
          <p:nvPr/>
        </p:nvSpPr>
        <p:spPr>
          <a:xfrm>
            <a:off x="10181599" y="281011"/>
            <a:ext cx="19477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/>
              <a:t>shēng</a:t>
            </a:r>
            <a:r>
              <a:rPr lang="en-GB" sz="3600" dirty="0"/>
              <a:t> </a:t>
            </a:r>
            <a:r>
              <a:rPr lang="en-GB" sz="3600" dirty="0" err="1"/>
              <a:t>qì</a:t>
            </a:r>
            <a:r>
              <a:rPr lang="en-GB" sz="3600" dirty="0"/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3206477" y="309073"/>
            <a:ext cx="2136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/>
              <a:t>gāo</a:t>
            </a:r>
            <a:r>
              <a:rPr lang="en-GB" sz="3600" dirty="0"/>
              <a:t> </a:t>
            </a:r>
            <a:r>
              <a:rPr lang="en-GB" sz="3600" dirty="0" err="1"/>
              <a:t>xīng</a:t>
            </a:r>
            <a:r>
              <a:rPr lang="en-GB" sz="3600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7841261" y="281011"/>
            <a:ext cx="17906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/>
              <a:t>xīng</a:t>
            </a:r>
            <a:r>
              <a:rPr lang="en-GB" sz="3600" dirty="0"/>
              <a:t> </a:t>
            </a:r>
            <a:r>
              <a:rPr lang="en-GB" sz="3600" dirty="0" err="1"/>
              <a:t>fèn</a:t>
            </a:r>
            <a:r>
              <a:rPr lang="en-GB" sz="3600" dirty="0"/>
              <a:t> </a:t>
            </a:r>
            <a:br>
              <a:rPr lang="en-GB" sz="3600" dirty="0"/>
            </a:br>
            <a:endParaRPr lang="en-GB" sz="3600" dirty="0"/>
          </a:p>
        </p:txBody>
      </p:sp>
      <p:sp>
        <p:nvSpPr>
          <p:cNvPr id="11" name="Rectangle 10"/>
          <p:cNvSpPr/>
          <p:nvPr/>
        </p:nvSpPr>
        <p:spPr>
          <a:xfrm>
            <a:off x="5722838" y="309073"/>
            <a:ext cx="15841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/>
              <a:t>hài</a:t>
            </a:r>
            <a:r>
              <a:rPr lang="en-GB" sz="3600" dirty="0"/>
              <a:t> </a:t>
            </a:r>
            <a:r>
              <a:rPr lang="en-GB" sz="3600" dirty="0" err="1"/>
              <a:t>pà</a:t>
            </a:r>
            <a:r>
              <a:rPr lang="en-GB" sz="3600" dirty="0"/>
              <a:t>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37449" y="3877604"/>
            <a:ext cx="2058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/>
              <a:t>nán</a:t>
            </a:r>
            <a:r>
              <a:rPr lang="en-GB" sz="3600" dirty="0"/>
              <a:t> </a:t>
            </a:r>
            <a:r>
              <a:rPr lang="en-GB" sz="3600" dirty="0" err="1"/>
              <a:t>guò</a:t>
            </a:r>
            <a:r>
              <a:rPr lang="en-GB" sz="3600" dirty="0"/>
              <a:t> </a:t>
            </a:r>
          </a:p>
        </p:txBody>
      </p:sp>
      <p:sp>
        <p:nvSpPr>
          <p:cNvPr id="31" name="TextBox 36"/>
          <p:cNvSpPr txBox="1">
            <a:spLocks noChangeArrowheads="1"/>
          </p:cNvSpPr>
          <p:nvPr/>
        </p:nvSpPr>
        <p:spPr bwMode="auto">
          <a:xfrm>
            <a:off x="2863747" y="3760335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7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932" y="1016986"/>
            <a:ext cx="1547148" cy="154714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611" y="4806005"/>
            <a:ext cx="1679718" cy="167140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4541" y="1180664"/>
            <a:ext cx="1509521" cy="1509521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6244" y="1102488"/>
            <a:ext cx="1737657" cy="1665874"/>
          </a:xfrm>
          <a:prstGeom prst="rect">
            <a:avLst/>
          </a:prstGeom>
        </p:spPr>
      </p:pic>
      <p:sp>
        <p:nvSpPr>
          <p:cNvPr id="23" name="TextBox 36"/>
          <p:cNvSpPr txBox="1">
            <a:spLocks noChangeArrowheads="1"/>
          </p:cNvSpPr>
          <p:nvPr/>
        </p:nvSpPr>
        <p:spPr bwMode="auto">
          <a:xfrm>
            <a:off x="5639446" y="3840996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8</a:t>
            </a:r>
          </a:p>
        </p:txBody>
      </p:sp>
      <p:sp>
        <p:nvSpPr>
          <p:cNvPr id="24" name="TextBox 36"/>
          <p:cNvSpPr txBox="1">
            <a:spLocks noChangeArrowheads="1"/>
          </p:cNvSpPr>
          <p:nvPr/>
        </p:nvSpPr>
        <p:spPr bwMode="auto">
          <a:xfrm>
            <a:off x="8470751" y="3843846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9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8286222" y="3760335"/>
            <a:ext cx="2548729" cy="2620011"/>
            <a:chOff x="8286222" y="3760335"/>
            <a:chExt cx="2548729" cy="262001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74" t="5476" r="15479" b="18502"/>
            <a:stretch/>
          </p:blipFill>
          <p:spPr>
            <a:xfrm>
              <a:off x="8286222" y="4464361"/>
              <a:ext cx="2548729" cy="1915985"/>
            </a:xfrm>
            <a:prstGeom prst="rect">
              <a:avLst/>
            </a:prstGeom>
          </p:spPr>
        </p:pic>
        <p:sp>
          <p:nvSpPr>
            <p:cNvPr id="38" name="Rectangle 37"/>
            <p:cNvSpPr/>
            <p:nvPr/>
          </p:nvSpPr>
          <p:spPr>
            <a:xfrm>
              <a:off x="9076030" y="3760335"/>
              <a:ext cx="111172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4000" dirty="0" err="1"/>
                <a:t>lěng</a:t>
              </a:r>
              <a:endParaRPr lang="en-GB" sz="40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985603" y="3760335"/>
            <a:ext cx="2019174" cy="2537930"/>
            <a:chOff x="5985603" y="3760335"/>
            <a:chExt cx="2019174" cy="253793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5603" y="4653664"/>
              <a:ext cx="2019174" cy="1644601"/>
            </a:xfrm>
            <a:prstGeom prst="rect">
              <a:avLst/>
            </a:prstGeom>
          </p:spPr>
        </p:pic>
        <p:sp>
          <p:nvSpPr>
            <p:cNvPr id="40" name="Rectangle 39"/>
            <p:cNvSpPr/>
            <p:nvPr/>
          </p:nvSpPr>
          <p:spPr>
            <a:xfrm>
              <a:off x="6342223" y="3760335"/>
              <a:ext cx="111172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4000" dirty="0" err="1"/>
                <a:t>rè</a:t>
              </a:r>
              <a:endParaRPr lang="en-GB" sz="4000" dirty="0"/>
            </a:p>
          </p:txBody>
        </p:sp>
      </p:grpSp>
      <p:sp>
        <p:nvSpPr>
          <p:cNvPr id="42" name="Rectangle 41"/>
          <p:cNvSpPr/>
          <p:nvPr/>
        </p:nvSpPr>
        <p:spPr>
          <a:xfrm>
            <a:off x="3418362" y="3840996"/>
            <a:ext cx="18050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/>
              <a:t>hěn hǎo 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7892" y="4712596"/>
            <a:ext cx="1667750" cy="16677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57719" y="293014"/>
            <a:ext cx="1387756" cy="5805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3277614" y="332454"/>
            <a:ext cx="1617531" cy="6845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5715085" y="313838"/>
            <a:ext cx="1387756" cy="5805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798828" y="3873877"/>
            <a:ext cx="1602725" cy="5236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7899777" y="313837"/>
            <a:ext cx="1612616" cy="5758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3505632" y="3840997"/>
            <a:ext cx="1511849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/>
          <p:cNvSpPr/>
          <p:nvPr/>
        </p:nvSpPr>
        <p:spPr>
          <a:xfrm>
            <a:off x="9187862" y="3816933"/>
            <a:ext cx="1387756" cy="5805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10295886" y="276435"/>
            <a:ext cx="1582193" cy="6509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6358316" y="3887511"/>
            <a:ext cx="1095627" cy="576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44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2" grpId="0" animBg="1"/>
      <p:bldP spid="35" grpId="0" animBg="1"/>
      <p:bldP spid="37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1091</TotalTime>
  <Words>598</Words>
  <Application>Microsoft Office PowerPoint</Application>
  <PresentationFormat>Widescreen</PresentationFormat>
  <Paragraphs>95</Paragraphs>
  <Slides>15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等线</vt:lpstr>
      <vt:lpstr>等线 Light</vt:lpstr>
      <vt:lpstr>KaiTi</vt:lpstr>
      <vt:lpstr>SimSun</vt:lpstr>
      <vt:lpstr>Arial</vt:lpstr>
      <vt:lpstr>Calibri</vt:lpstr>
      <vt:lpstr>Calibri Light</vt:lpstr>
      <vt:lpstr>Century Gothic</vt:lpstr>
      <vt:lpstr>Garamond</vt:lpstr>
      <vt:lpstr>Office Theme</vt:lpstr>
      <vt:lpstr>PowerPoint Presentation</vt:lpstr>
      <vt:lpstr>PowerPoint Presentation</vt:lpstr>
      <vt:lpstr>LO: To describe the main characters in ‘Journey to the West’ </vt:lpstr>
      <vt:lpstr>The Four Tones  First – dentist                           ā  Second – what?                       á Third – ‘really?’                        ǎ Fourth – No!                             à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Harris Federation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Truax (HF)</dc:creator>
  <cp:lastModifiedBy>Cara Bleiman (HF)</cp:lastModifiedBy>
  <cp:revision>240</cp:revision>
  <cp:lastPrinted>2019-02-25T10:02:59Z</cp:lastPrinted>
  <dcterms:created xsi:type="dcterms:W3CDTF">2017-07-17T12:51:55Z</dcterms:created>
  <dcterms:modified xsi:type="dcterms:W3CDTF">2019-03-11T15:58:01Z</dcterms:modified>
</cp:coreProperties>
</file>