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27" r:id="rId2"/>
    <p:sldId id="328" r:id="rId3"/>
    <p:sldId id="263" r:id="rId4"/>
    <p:sldId id="285" r:id="rId5"/>
    <p:sldId id="32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8" r:id="rId16"/>
    <p:sldId id="360" r:id="rId17"/>
    <p:sldId id="361" r:id="rId18"/>
    <p:sldId id="362" r:id="rId19"/>
    <p:sldId id="363" r:id="rId20"/>
    <p:sldId id="364" r:id="rId21"/>
    <p:sldId id="365" r:id="rId2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4" autoAdjust="0"/>
    <p:restoredTop sz="85949" autoAdjust="0"/>
  </p:normalViewPr>
  <p:slideViewPr>
    <p:cSldViewPr snapToGrid="0">
      <p:cViewPr varScale="1">
        <p:scale>
          <a:sx n="108" d="100"/>
          <a:sy n="108" d="100"/>
        </p:scale>
        <p:origin x="7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a Bleiman (HF)" userId="b73e215c-c417-4c0c-99d8-8c8d1b403523" providerId="ADAL" clId="{07E3C07B-CA36-49E1-BCC5-05AC8174CBBB}"/>
    <pc:docChg chg="custSel addSld delSld modSld sldOrd">
      <pc:chgData name="Cara Bleiman (HF)" userId="b73e215c-c417-4c0c-99d8-8c8d1b403523" providerId="ADAL" clId="{07E3C07B-CA36-49E1-BCC5-05AC8174CBBB}" dt="2019-03-25T16:56:46.292" v="163" actId="20577"/>
      <pc:docMkLst>
        <pc:docMk/>
      </pc:docMkLst>
      <pc:sldChg chg="modSp">
        <pc:chgData name="Cara Bleiman (HF)" userId="b73e215c-c417-4c0c-99d8-8c8d1b403523" providerId="ADAL" clId="{07E3C07B-CA36-49E1-BCC5-05AC8174CBBB}" dt="2019-03-25T16:56:46.292" v="163" actId="20577"/>
        <pc:sldMkLst>
          <pc:docMk/>
          <pc:sldMk cId="391903172" sldId="263"/>
        </pc:sldMkLst>
        <pc:spChg chg="mod">
          <ac:chgData name="Cara Bleiman (HF)" userId="b73e215c-c417-4c0c-99d8-8c8d1b403523" providerId="ADAL" clId="{07E3C07B-CA36-49E1-BCC5-05AC8174CBBB}" dt="2019-03-25T16:56:46.292" v="163" actId="20577"/>
          <ac:spMkLst>
            <pc:docMk/>
            <pc:sldMk cId="391903172" sldId="263"/>
            <ac:spMk id="2" creationId="{00000000-0000-0000-0000-000000000000}"/>
          </ac:spMkLst>
        </pc:spChg>
        <pc:spChg chg="mod">
          <ac:chgData name="Cara Bleiman (HF)" userId="b73e215c-c417-4c0c-99d8-8c8d1b403523" providerId="ADAL" clId="{07E3C07B-CA36-49E1-BCC5-05AC8174CBBB}" dt="2019-03-25T16:40:25.427" v="42" actId="20577"/>
          <ac:spMkLst>
            <pc:docMk/>
            <pc:sldMk cId="391903172" sldId="263"/>
            <ac:spMk id="3" creationId="{00000000-0000-0000-0000-000000000000}"/>
          </ac:spMkLst>
        </pc:spChg>
      </pc:sldChg>
      <pc:sldChg chg="addSp delSp modSp add ord">
        <pc:chgData name="Cara Bleiman (HF)" userId="b73e215c-c417-4c0c-99d8-8c8d1b403523" providerId="ADAL" clId="{07E3C07B-CA36-49E1-BCC5-05AC8174CBBB}" dt="2019-03-25T16:55:47.967" v="134" actId="20577"/>
        <pc:sldMkLst>
          <pc:docMk/>
          <pc:sldMk cId="192512842" sldId="358"/>
        </pc:sldMkLst>
        <pc:picChg chg="add mod">
          <ac:chgData name="Cara Bleiman (HF)" userId="b73e215c-c417-4c0c-99d8-8c8d1b403523" providerId="ADAL" clId="{07E3C07B-CA36-49E1-BCC5-05AC8174CBBB}" dt="2019-03-25T16:55:42.777" v="132" actId="1076"/>
          <ac:picMkLst>
            <pc:docMk/>
            <pc:sldMk cId="192512842" sldId="358"/>
            <ac:picMk id="2" creationId="{C99A897B-B313-4CC7-8C42-CB0E8B5E3207}"/>
          </ac:picMkLst>
        </pc:picChg>
        <pc:picChg chg="del">
          <ac:chgData name="Cara Bleiman (HF)" userId="b73e215c-c417-4c0c-99d8-8c8d1b403523" providerId="ADAL" clId="{07E3C07B-CA36-49E1-BCC5-05AC8174CBBB}" dt="2019-03-25T16:55:05.990" v="126" actId="478"/>
          <ac:picMkLst>
            <pc:docMk/>
            <pc:sldMk cId="192512842" sldId="358"/>
            <ac:picMk id="6" creationId="{22783123-AB53-4C49-BF5B-539D60D84093}"/>
          </ac:picMkLst>
        </pc:picChg>
      </pc:sldChg>
      <pc:sldChg chg="addSp delSp modSp add">
        <pc:chgData name="Cara Bleiman (HF)" userId="b73e215c-c417-4c0c-99d8-8c8d1b403523" providerId="ADAL" clId="{07E3C07B-CA36-49E1-BCC5-05AC8174CBBB}" dt="2019-03-25T16:56:14.888" v="148" actId="14100"/>
        <pc:sldMkLst>
          <pc:docMk/>
          <pc:sldMk cId="1561769533" sldId="360"/>
        </pc:sldMkLst>
        <pc:picChg chg="add mod">
          <ac:chgData name="Cara Bleiman (HF)" userId="b73e215c-c417-4c0c-99d8-8c8d1b403523" providerId="ADAL" clId="{07E3C07B-CA36-49E1-BCC5-05AC8174CBBB}" dt="2019-03-25T16:56:14.888" v="148" actId="14100"/>
          <ac:picMkLst>
            <pc:docMk/>
            <pc:sldMk cId="1561769533" sldId="360"/>
            <ac:picMk id="2" creationId="{0FBB5694-DFC4-4980-8401-DC8B8FA993DE}"/>
          </ac:picMkLst>
        </pc:picChg>
        <pc:picChg chg="del">
          <ac:chgData name="Cara Bleiman (HF)" userId="b73e215c-c417-4c0c-99d8-8c8d1b403523" providerId="ADAL" clId="{07E3C07B-CA36-49E1-BCC5-05AC8174CBBB}" dt="2019-03-25T16:56:05.270" v="144" actId="478"/>
          <ac:picMkLst>
            <pc:docMk/>
            <pc:sldMk cId="1561769533" sldId="360"/>
            <ac:picMk id="3" creationId="{EEFCAF21-366D-4C4D-AE37-EFF1E3792023}"/>
          </ac:picMkLst>
        </pc:picChg>
      </pc:sldChg>
    </pc:docChg>
  </pc:docChgLst>
  <pc:docChgLst>
    <pc:chgData name="Cara Bleiman (HF)" userId="b73e215c-c417-4c0c-99d8-8c8d1b403523" providerId="ADAL" clId="{11DEBFBE-1BF6-446B-8AEB-8AFF1167AB3E}"/>
    <pc:docChg chg="undo custSel addSld delSld modSld sldOrd">
      <pc:chgData name="Cara Bleiman (HF)" userId="b73e215c-c417-4c0c-99d8-8c8d1b403523" providerId="ADAL" clId="{11DEBFBE-1BF6-446B-8AEB-8AFF1167AB3E}" dt="2019-04-01T10:39:13.294" v="193" actId="1076"/>
      <pc:docMkLst>
        <pc:docMk/>
      </pc:docMkLst>
      <pc:sldChg chg="modSp">
        <pc:chgData name="Cara Bleiman (HF)" userId="b73e215c-c417-4c0c-99d8-8c8d1b403523" providerId="ADAL" clId="{11DEBFBE-1BF6-446B-8AEB-8AFF1167AB3E}" dt="2019-04-01T09:56:19.321" v="89" actId="20577"/>
        <pc:sldMkLst>
          <pc:docMk/>
          <pc:sldMk cId="391903172" sldId="263"/>
        </pc:sldMkLst>
        <pc:spChg chg="mod">
          <ac:chgData name="Cara Bleiman (HF)" userId="b73e215c-c417-4c0c-99d8-8c8d1b403523" providerId="ADAL" clId="{11DEBFBE-1BF6-446B-8AEB-8AFF1167AB3E}" dt="2019-04-01T09:56:19.321" v="89" actId="20577"/>
          <ac:spMkLst>
            <pc:docMk/>
            <pc:sldMk cId="391903172" sldId="263"/>
            <ac:spMk id="2" creationId="{00000000-0000-0000-0000-000000000000}"/>
          </ac:spMkLst>
        </pc:spChg>
        <pc:spChg chg="mod">
          <ac:chgData name="Cara Bleiman (HF)" userId="b73e215c-c417-4c0c-99d8-8c8d1b403523" providerId="ADAL" clId="{11DEBFBE-1BF6-446B-8AEB-8AFF1167AB3E}" dt="2019-04-01T09:56:04.248" v="3"/>
          <ac:spMkLst>
            <pc:docMk/>
            <pc:sldMk cId="391903172" sldId="263"/>
            <ac:spMk id="3" creationId="{00000000-0000-0000-0000-000000000000}"/>
          </ac:spMkLst>
        </pc:spChg>
      </pc:sldChg>
      <pc:sldChg chg="del">
        <pc:chgData name="Cara Bleiman (HF)" userId="b73e215c-c417-4c0c-99d8-8c8d1b403523" providerId="ADAL" clId="{11DEBFBE-1BF6-446B-8AEB-8AFF1167AB3E}" dt="2019-04-01T09:56:24.619" v="90" actId="2696"/>
        <pc:sldMkLst>
          <pc:docMk/>
          <pc:sldMk cId="3957738522" sldId="350"/>
        </pc:sldMkLst>
      </pc:sldChg>
      <pc:sldChg chg="del">
        <pc:chgData name="Cara Bleiman (HF)" userId="b73e215c-c417-4c0c-99d8-8c8d1b403523" providerId="ADAL" clId="{11DEBFBE-1BF6-446B-8AEB-8AFF1167AB3E}" dt="2019-04-01T09:56:24.804" v="91" actId="2696"/>
        <pc:sldMkLst>
          <pc:docMk/>
          <pc:sldMk cId="3750412747" sldId="351"/>
        </pc:sldMkLst>
      </pc:sldChg>
      <pc:sldChg chg="del">
        <pc:chgData name="Cara Bleiman (HF)" userId="b73e215c-c417-4c0c-99d8-8c8d1b403523" providerId="ADAL" clId="{11DEBFBE-1BF6-446B-8AEB-8AFF1167AB3E}" dt="2019-04-01T10:00:04.960" v="94" actId="2696"/>
        <pc:sldMkLst>
          <pc:docMk/>
          <pc:sldMk cId="3130384486" sldId="355"/>
        </pc:sldMkLst>
      </pc:sldChg>
      <pc:sldChg chg="delSp del">
        <pc:chgData name="Cara Bleiman (HF)" userId="b73e215c-c417-4c0c-99d8-8c8d1b403523" providerId="ADAL" clId="{11DEBFBE-1BF6-446B-8AEB-8AFF1167AB3E}" dt="2019-04-01T09:59:59.676" v="93" actId="2696"/>
        <pc:sldMkLst>
          <pc:docMk/>
          <pc:sldMk cId="998600181" sldId="356"/>
        </pc:sldMkLst>
        <pc:picChg chg="del">
          <ac:chgData name="Cara Bleiman (HF)" userId="b73e215c-c417-4c0c-99d8-8c8d1b403523" providerId="ADAL" clId="{11DEBFBE-1BF6-446B-8AEB-8AFF1167AB3E}" dt="2019-04-01T09:56:51.220" v="92" actId="478"/>
          <ac:picMkLst>
            <pc:docMk/>
            <pc:sldMk cId="998600181" sldId="356"/>
            <ac:picMk id="4" creationId="{C6603666-2922-4987-A460-691B7CCD4093}"/>
          </ac:picMkLst>
        </pc:picChg>
      </pc:sldChg>
      <pc:sldChg chg="del">
        <pc:chgData name="Cara Bleiman (HF)" userId="b73e215c-c417-4c0c-99d8-8c8d1b403523" providerId="ADAL" clId="{11DEBFBE-1BF6-446B-8AEB-8AFF1167AB3E}" dt="2019-04-01T10:00:06.351" v="95" actId="2696"/>
        <pc:sldMkLst>
          <pc:docMk/>
          <pc:sldMk cId="1359810490" sldId="357"/>
        </pc:sldMkLst>
      </pc:sldChg>
      <pc:sldChg chg="del">
        <pc:chgData name="Cara Bleiman (HF)" userId="b73e215c-c417-4c0c-99d8-8c8d1b403523" providerId="ADAL" clId="{11DEBFBE-1BF6-446B-8AEB-8AFF1167AB3E}" dt="2019-04-01T10:00:09.867" v="97" actId="2696"/>
        <pc:sldMkLst>
          <pc:docMk/>
          <pc:sldMk cId="3732045500" sldId="359"/>
        </pc:sldMkLst>
      </pc:sldChg>
      <pc:sldChg chg="ord">
        <pc:chgData name="Cara Bleiman (HF)" userId="b73e215c-c417-4c0c-99d8-8c8d1b403523" providerId="ADAL" clId="{11DEBFBE-1BF6-446B-8AEB-8AFF1167AB3E}" dt="2019-04-01T10:02:01.495" v="103"/>
        <pc:sldMkLst>
          <pc:docMk/>
          <pc:sldMk cId="1561769533" sldId="360"/>
        </pc:sldMkLst>
      </pc:sldChg>
      <pc:sldChg chg="addSp delSp modSp add">
        <pc:chgData name="Cara Bleiman (HF)" userId="b73e215c-c417-4c0c-99d8-8c8d1b403523" providerId="ADAL" clId="{11DEBFBE-1BF6-446B-8AEB-8AFF1167AB3E}" dt="2019-04-01T10:01:46.230" v="102" actId="1076"/>
        <pc:sldMkLst>
          <pc:docMk/>
          <pc:sldMk cId="1954423930" sldId="361"/>
        </pc:sldMkLst>
        <pc:picChg chg="del">
          <ac:chgData name="Cara Bleiman (HF)" userId="b73e215c-c417-4c0c-99d8-8c8d1b403523" providerId="ADAL" clId="{11DEBFBE-1BF6-446B-8AEB-8AFF1167AB3E}" dt="2019-04-01T10:00:21.474" v="99" actId="478"/>
          <ac:picMkLst>
            <pc:docMk/>
            <pc:sldMk cId="1954423930" sldId="361"/>
            <ac:picMk id="2" creationId="{C99A897B-B313-4CC7-8C42-CB0E8B5E3207}"/>
          </ac:picMkLst>
        </pc:picChg>
        <pc:picChg chg="add mod">
          <ac:chgData name="Cara Bleiman (HF)" userId="b73e215c-c417-4c0c-99d8-8c8d1b403523" providerId="ADAL" clId="{11DEBFBE-1BF6-446B-8AEB-8AFF1167AB3E}" dt="2019-04-01T10:01:46.230" v="102" actId="1076"/>
          <ac:picMkLst>
            <pc:docMk/>
            <pc:sldMk cId="1954423930" sldId="361"/>
            <ac:picMk id="3" creationId="{17E5A37B-337A-4060-B60F-B462AA515DF8}"/>
          </ac:picMkLst>
        </pc:picChg>
      </pc:sldChg>
      <pc:sldChg chg="del">
        <pc:chgData name="Cara Bleiman (HF)" userId="b73e215c-c417-4c0c-99d8-8c8d1b403523" providerId="ADAL" clId="{11DEBFBE-1BF6-446B-8AEB-8AFF1167AB3E}" dt="2019-04-01T10:00:07.761" v="96" actId="2696"/>
        <pc:sldMkLst>
          <pc:docMk/>
          <pc:sldMk cId="2282340078" sldId="361"/>
        </pc:sldMkLst>
      </pc:sldChg>
      <pc:sldChg chg="addSp delSp modSp add">
        <pc:chgData name="Cara Bleiman (HF)" userId="b73e215c-c417-4c0c-99d8-8c8d1b403523" providerId="ADAL" clId="{11DEBFBE-1BF6-446B-8AEB-8AFF1167AB3E}" dt="2019-04-01T10:03:16.380" v="109" actId="1076"/>
        <pc:sldMkLst>
          <pc:docMk/>
          <pc:sldMk cId="3017263288" sldId="362"/>
        </pc:sldMkLst>
        <pc:picChg chg="add mod">
          <ac:chgData name="Cara Bleiman (HF)" userId="b73e215c-c417-4c0c-99d8-8c8d1b403523" providerId="ADAL" clId="{11DEBFBE-1BF6-446B-8AEB-8AFF1167AB3E}" dt="2019-04-01T10:03:16.380" v="109" actId="1076"/>
          <ac:picMkLst>
            <pc:docMk/>
            <pc:sldMk cId="3017263288" sldId="362"/>
            <ac:picMk id="2" creationId="{EDBE7179-3F1B-4812-9A59-C7BA2D2CDFFE}"/>
          </ac:picMkLst>
        </pc:picChg>
        <pc:picChg chg="del">
          <ac:chgData name="Cara Bleiman (HF)" userId="b73e215c-c417-4c0c-99d8-8c8d1b403523" providerId="ADAL" clId="{11DEBFBE-1BF6-446B-8AEB-8AFF1167AB3E}" dt="2019-04-01T10:02:05.105" v="105" actId="478"/>
          <ac:picMkLst>
            <pc:docMk/>
            <pc:sldMk cId="3017263288" sldId="362"/>
            <ac:picMk id="3" creationId="{17E5A37B-337A-4060-B60F-B462AA515DF8}"/>
          </ac:picMkLst>
        </pc:picChg>
      </pc:sldChg>
      <pc:sldChg chg="addSp delSp modSp add mod setBg">
        <pc:chgData name="Cara Bleiman (HF)" userId="b73e215c-c417-4c0c-99d8-8c8d1b403523" providerId="ADAL" clId="{11DEBFBE-1BF6-446B-8AEB-8AFF1167AB3E}" dt="2019-04-01T10:37:10.309" v="118" actId="26606"/>
        <pc:sldMkLst>
          <pc:docMk/>
          <pc:sldMk cId="3380187146" sldId="363"/>
        </pc:sldMkLst>
        <pc:spChg chg="del">
          <ac:chgData name="Cara Bleiman (HF)" userId="b73e215c-c417-4c0c-99d8-8c8d1b403523" providerId="ADAL" clId="{11DEBFBE-1BF6-446B-8AEB-8AFF1167AB3E}" dt="2019-04-01T10:09:07.782" v="111" actId="478"/>
          <ac:spMkLst>
            <pc:docMk/>
            <pc:sldMk cId="3380187146" sldId="363"/>
            <ac:spMk id="2" creationId="{AF180620-10C4-4846-BD4D-58640755DB71}"/>
          </ac:spMkLst>
        </pc:spChg>
        <pc:spChg chg="del">
          <ac:chgData name="Cara Bleiman (HF)" userId="b73e215c-c417-4c0c-99d8-8c8d1b403523" providerId="ADAL" clId="{11DEBFBE-1BF6-446B-8AEB-8AFF1167AB3E}" dt="2019-04-01T10:09:08.516" v="112" actId="478"/>
          <ac:spMkLst>
            <pc:docMk/>
            <pc:sldMk cId="3380187146" sldId="363"/>
            <ac:spMk id="3" creationId="{EF9BBADB-324F-4AEE-A31E-5F4FD563BFC1}"/>
          </ac:spMkLst>
        </pc:spChg>
        <pc:spChg chg="add del">
          <ac:chgData name="Cara Bleiman (HF)" userId="b73e215c-c417-4c0c-99d8-8c8d1b403523" providerId="ADAL" clId="{11DEBFBE-1BF6-446B-8AEB-8AFF1167AB3E}" dt="2019-04-01T10:37:10.309" v="118" actId="26606"/>
          <ac:spMkLst>
            <pc:docMk/>
            <pc:sldMk cId="3380187146" sldId="363"/>
            <ac:spMk id="9" creationId="{32BC26D8-82FB-445E-AA49-62A77D7C1EE0}"/>
          </ac:spMkLst>
        </pc:spChg>
        <pc:spChg chg="add del">
          <ac:chgData name="Cara Bleiman (HF)" userId="b73e215c-c417-4c0c-99d8-8c8d1b403523" providerId="ADAL" clId="{11DEBFBE-1BF6-446B-8AEB-8AFF1167AB3E}" dt="2019-04-01T10:37:10.309" v="118" actId="26606"/>
          <ac:spMkLst>
            <pc:docMk/>
            <pc:sldMk cId="3380187146" sldId="363"/>
            <ac:spMk id="11" creationId="{CB44330D-EA18-4254-AA95-EB49948539B8}"/>
          </ac:spMkLst>
        </pc:spChg>
        <pc:picChg chg="add mod">
          <ac:chgData name="Cara Bleiman (HF)" userId="b73e215c-c417-4c0c-99d8-8c8d1b403523" providerId="ADAL" clId="{11DEBFBE-1BF6-446B-8AEB-8AFF1167AB3E}" dt="2019-04-01T10:37:10.309" v="118" actId="26606"/>
          <ac:picMkLst>
            <pc:docMk/>
            <pc:sldMk cId="3380187146" sldId="363"/>
            <ac:picMk id="4" creationId="{2243CC45-2A65-46F1-9B34-FA2F9D4459F5}"/>
          </ac:picMkLst>
        </pc:picChg>
      </pc:sldChg>
      <pc:sldChg chg="addSp delSp modSp add">
        <pc:chgData name="Cara Bleiman (HF)" userId="b73e215c-c417-4c0c-99d8-8c8d1b403523" providerId="ADAL" clId="{11DEBFBE-1BF6-446B-8AEB-8AFF1167AB3E}" dt="2019-04-01T10:37:37.036" v="124" actId="1076"/>
        <pc:sldMkLst>
          <pc:docMk/>
          <pc:sldMk cId="94359907" sldId="364"/>
        </pc:sldMkLst>
        <pc:picChg chg="add mod">
          <ac:chgData name="Cara Bleiman (HF)" userId="b73e215c-c417-4c0c-99d8-8c8d1b403523" providerId="ADAL" clId="{11DEBFBE-1BF6-446B-8AEB-8AFF1167AB3E}" dt="2019-04-01T10:37:37.036" v="124" actId="1076"/>
          <ac:picMkLst>
            <pc:docMk/>
            <pc:sldMk cId="94359907" sldId="364"/>
            <ac:picMk id="2" creationId="{C1EED3FE-8197-4923-B8A1-6086037C215D}"/>
          </ac:picMkLst>
        </pc:picChg>
        <pc:picChg chg="del">
          <ac:chgData name="Cara Bleiman (HF)" userId="b73e215c-c417-4c0c-99d8-8c8d1b403523" providerId="ADAL" clId="{11DEBFBE-1BF6-446B-8AEB-8AFF1167AB3E}" dt="2019-04-01T10:37:15.910" v="120" actId="478"/>
          <ac:picMkLst>
            <pc:docMk/>
            <pc:sldMk cId="94359907" sldId="364"/>
            <ac:picMk id="4" creationId="{2243CC45-2A65-46F1-9B34-FA2F9D4459F5}"/>
          </ac:picMkLst>
        </pc:picChg>
      </pc:sldChg>
      <pc:sldChg chg="addSp delSp modSp add">
        <pc:chgData name="Cara Bleiman (HF)" userId="b73e215c-c417-4c0c-99d8-8c8d1b403523" providerId="ADAL" clId="{11DEBFBE-1BF6-446B-8AEB-8AFF1167AB3E}" dt="2019-04-01T10:39:13.294" v="193" actId="1076"/>
        <pc:sldMkLst>
          <pc:docMk/>
          <pc:sldMk cId="3947389771" sldId="365"/>
        </pc:sldMkLst>
        <pc:spChg chg="add mod">
          <ac:chgData name="Cara Bleiman (HF)" userId="b73e215c-c417-4c0c-99d8-8c8d1b403523" providerId="ADAL" clId="{11DEBFBE-1BF6-446B-8AEB-8AFF1167AB3E}" dt="2019-04-01T10:39:05.918" v="191" actId="403"/>
          <ac:spMkLst>
            <pc:docMk/>
            <pc:sldMk cId="3947389771" sldId="365"/>
            <ac:spMk id="7" creationId="{46F38C4A-81E6-4A05-B3B9-AC0B5D06E5F1}"/>
          </ac:spMkLst>
        </pc:spChg>
        <pc:graphicFrameChg chg="add mod modGraphic">
          <ac:chgData name="Cara Bleiman (HF)" userId="b73e215c-c417-4c0c-99d8-8c8d1b403523" providerId="ADAL" clId="{11DEBFBE-1BF6-446B-8AEB-8AFF1167AB3E}" dt="2019-04-01T10:39:13.294" v="193" actId="1076"/>
          <ac:graphicFrameMkLst>
            <pc:docMk/>
            <pc:sldMk cId="3947389771" sldId="365"/>
            <ac:graphicFrameMk id="4" creationId="{94D1410F-D8A2-4DF5-9CC9-863CF370AF70}"/>
          </ac:graphicFrameMkLst>
        </pc:graphicFrameChg>
        <pc:picChg chg="del">
          <ac:chgData name="Cara Bleiman (HF)" userId="b73e215c-c417-4c0c-99d8-8c8d1b403523" providerId="ADAL" clId="{11DEBFBE-1BF6-446B-8AEB-8AFF1167AB3E}" dt="2019-04-01T10:37:45.430" v="126" actId="478"/>
          <ac:picMkLst>
            <pc:docMk/>
            <pc:sldMk cId="3947389771" sldId="365"/>
            <ac:picMk id="2" creationId="{C1EED3FE-8197-4923-B8A1-6086037C215D}"/>
          </ac:picMkLst>
        </pc:picChg>
        <pc:picChg chg="add mod">
          <ac:chgData name="Cara Bleiman (HF)" userId="b73e215c-c417-4c0c-99d8-8c8d1b403523" providerId="ADAL" clId="{11DEBFBE-1BF6-446B-8AEB-8AFF1167AB3E}" dt="2019-04-01T10:38:12.818" v="136" actId="1076"/>
          <ac:picMkLst>
            <pc:docMk/>
            <pc:sldMk cId="3947389771" sldId="365"/>
            <ac:picMk id="3" creationId="{E872CEF3-C3D5-4E25-954B-5D126D946EE5}"/>
          </ac:picMkLst>
        </pc:picChg>
        <pc:cxnChg chg="add mod">
          <ac:chgData name="Cara Bleiman (HF)" userId="b73e215c-c417-4c0c-99d8-8c8d1b403523" providerId="ADAL" clId="{11DEBFBE-1BF6-446B-8AEB-8AFF1167AB3E}" dt="2019-04-01T10:38:40.091" v="138" actId="1582"/>
          <ac:cxnSpMkLst>
            <pc:docMk/>
            <pc:sldMk cId="3947389771" sldId="365"/>
            <ac:cxnSpMk id="6" creationId="{C9F2CEFB-B8C7-4837-B13C-420798E56C83}"/>
          </ac:cxnSpMkLst>
        </pc:cxnChg>
      </pc:sldChg>
    </pc:docChg>
  </pc:docChgLst>
  <pc:docChgLst>
    <pc:chgData name="Cara Bleiman (HF)" userId="b73e215c-c417-4c0c-99d8-8c8d1b403523" providerId="ADAL" clId="{56532EF5-6653-48A0-94BF-BBBFA2F778D6}"/>
    <pc:docChg chg="custSel addSld modSld sldOrd">
      <pc:chgData name="Cara Bleiman (HF)" userId="b73e215c-c417-4c0c-99d8-8c8d1b403523" providerId="ADAL" clId="{56532EF5-6653-48A0-94BF-BBBFA2F778D6}" dt="2019-03-11T15:49:18.049" v="833" actId="20577"/>
      <pc:docMkLst>
        <pc:docMk/>
      </pc:docMkLst>
      <pc:sldChg chg="modSp ord">
        <pc:chgData name="Cara Bleiman (HF)" userId="b73e215c-c417-4c0c-99d8-8c8d1b403523" providerId="ADAL" clId="{56532EF5-6653-48A0-94BF-BBBFA2F778D6}" dt="2019-03-11T15:49:18.049" v="833" actId="20577"/>
        <pc:sldMkLst>
          <pc:docMk/>
          <pc:sldMk cId="391903172" sldId="263"/>
        </pc:sldMkLst>
        <pc:spChg chg="mod">
          <ac:chgData name="Cara Bleiman (HF)" userId="b73e215c-c417-4c0c-99d8-8c8d1b403523" providerId="ADAL" clId="{56532EF5-6653-48A0-94BF-BBBFA2F778D6}" dt="2019-03-11T15:49:18.049" v="833" actId="20577"/>
          <ac:spMkLst>
            <pc:docMk/>
            <pc:sldMk cId="391903172" sldId="263"/>
            <ac:spMk id="2" creationId="{00000000-0000-0000-0000-000000000000}"/>
          </ac:spMkLst>
        </pc:spChg>
        <pc:spChg chg="mod">
          <ac:chgData name="Cara Bleiman (HF)" userId="b73e215c-c417-4c0c-99d8-8c8d1b403523" providerId="ADAL" clId="{56532EF5-6653-48A0-94BF-BBBFA2F778D6}" dt="2019-03-11T15:08:58.443" v="136" actId="20577"/>
          <ac:spMkLst>
            <pc:docMk/>
            <pc:sldMk cId="391903172" sldId="263"/>
            <ac:spMk id="3" creationId="{00000000-0000-0000-0000-000000000000}"/>
          </ac:spMkLst>
        </pc:spChg>
      </pc:sldChg>
      <pc:sldChg chg="ord">
        <pc:chgData name="Cara Bleiman (HF)" userId="b73e215c-c417-4c0c-99d8-8c8d1b403523" providerId="ADAL" clId="{56532EF5-6653-48A0-94BF-BBBFA2F778D6}" dt="2019-03-11T15:03:36.942" v="0" actId="20577"/>
        <pc:sldMkLst>
          <pc:docMk/>
          <pc:sldMk cId="3761393511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42098A70-CCE0-45EC-8B53-C9CFA4A12323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9B993B99-0C8D-4F67-9527-F0F1853B933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519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3B99-0C8D-4F67-9527-F0F1853B933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186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https://www.bslonline.co.uk/wp-content/uploads/tired.gif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3B99-0C8D-4F67-9527-F0F1853B9332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79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885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41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91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4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11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73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511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8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51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21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655A9-FAC8-484F-82F1-9C025E413ADB}" type="datetimeFigureOut">
              <a:rPr lang="en-GB" smtClean="0"/>
              <a:t>01/04/2019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38A31-BA7B-4B74-A79A-FA851D74F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97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44" y="130629"/>
            <a:ext cx="2726734" cy="35269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09"/>
          <a:stretch/>
        </p:blipFill>
        <p:spPr>
          <a:xfrm>
            <a:off x="8028214" y="3771900"/>
            <a:ext cx="3842657" cy="2870697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 rot="5400000">
            <a:off x="4833258" y="-898071"/>
            <a:ext cx="2188028" cy="49638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 rot="16200000">
            <a:off x="3793672" y="2447719"/>
            <a:ext cx="2188028" cy="49638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31772" y="718431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SimSun" panose="02010600030101010101" pitchFamily="2" charset="-122"/>
                <a:ea typeface="SimSun" panose="02010600030101010101" pitchFamily="2" charset="-122"/>
                <a:cs typeface="KaiTi" charset="-122"/>
              </a:rPr>
              <a:t>学生你们好</a:t>
            </a:r>
            <a:endParaRPr lang="en-GB" altLang="zh-CN" sz="6000" dirty="0">
              <a:latin typeface="SimSun" panose="02010600030101010101" pitchFamily="2" charset="-122"/>
              <a:ea typeface="SimSun" panose="02010600030101010101" pitchFamily="2" charset="-122"/>
              <a:cs typeface="KaiTi" charset="-122"/>
            </a:endParaRPr>
          </a:p>
          <a:p>
            <a:pPr algn="ctr"/>
            <a:r>
              <a:rPr lang="en-US" sz="3000" dirty="0">
                <a:ea typeface="KaiTi" charset="-122"/>
                <a:cs typeface="KaiTi" charset="-122"/>
              </a:rPr>
              <a:t>xué sheng nǐmen hǎo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92186" y="4190997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SimSun" panose="02010600030101010101" pitchFamily="2" charset="-122"/>
                <a:ea typeface="SimSun" panose="02010600030101010101" pitchFamily="2" charset="-122"/>
                <a:cs typeface="KaiTi" charset="-122"/>
              </a:rPr>
              <a:t>老师你好</a:t>
            </a:r>
            <a:endParaRPr lang="en-GB" altLang="zh-CN" sz="6000" dirty="0">
              <a:latin typeface="SimSun" panose="02010600030101010101" pitchFamily="2" charset="-122"/>
              <a:ea typeface="SimSun" panose="02010600030101010101" pitchFamily="2" charset="-122"/>
              <a:cs typeface="KaiTi" charset="-122"/>
            </a:endParaRPr>
          </a:p>
          <a:p>
            <a:pPr algn="ctr"/>
            <a:r>
              <a:rPr lang="en-US" sz="3000" dirty="0" err="1">
                <a:ea typeface="KaiTi" charset="-122"/>
                <a:cs typeface="KaiTi" charset="-122"/>
              </a:rPr>
              <a:t>lǎo</a:t>
            </a:r>
            <a:r>
              <a:rPr lang="en-US" sz="3000" dirty="0">
                <a:ea typeface="KaiTi" charset="-122"/>
                <a:cs typeface="KaiTi" charset="-122"/>
              </a:rPr>
              <a:t> </a:t>
            </a:r>
            <a:r>
              <a:rPr lang="en-US" sz="3000" dirty="0" err="1">
                <a:ea typeface="KaiTi" charset="-122"/>
                <a:cs typeface="KaiTi" charset="-122"/>
              </a:rPr>
              <a:t>shī</a:t>
            </a:r>
            <a:r>
              <a:rPr lang="en-US" sz="3000" dirty="0">
                <a:ea typeface="KaiTi" charset="-122"/>
                <a:cs typeface="KaiTi" charset="-122"/>
              </a:rPr>
              <a:t> </a:t>
            </a:r>
            <a:r>
              <a:rPr lang="en-US" sz="3000" dirty="0" err="1">
                <a:ea typeface="KaiTi" charset="-122"/>
                <a:cs typeface="KaiTi" charset="-122"/>
              </a:rPr>
              <a:t>nǐ</a:t>
            </a:r>
            <a:r>
              <a:rPr lang="en-US" sz="3000" dirty="0">
                <a:ea typeface="KaiTi" charset="-122"/>
                <a:cs typeface="KaiTi" charset="-122"/>
              </a:rPr>
              <a:t> hǎo </a:t>
            </a:r>
            <a:endParaRPr lang="en-US" sz="3000" dirty="0">
              <a:latin typeface="KaiTi" charset="-122"/>
              <a:ea typeface="KaiTi" charset="-122"/>
              <a:cs typeface="Ka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834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48" y="779450"/>
            <a:ext cx="1988066" cy="2083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r="13342"/>
          <a:stretch/>
        </p:blipFill>
        <p:spPr>
          <a:xfrm>
            <a:off x="3398790" y="779450"/>
            <a:ext cx="2011334" cy="2083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098" y="695611"/>
            <a:ext cx="1550404" cy="21309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4238" y="3104824"/>
            <a:ext cx="2098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安静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3563" y="4051465"/>
            <a:ext cx="2098126" cy="72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jǔ</a:t>
            </a:r>
            <a:r>
              <a:rPr lang="en-GB" sz="3800" dirty="0"/>
              <a:t> </a:t>
            </a:r>
            <a:r>
              <a:rPr lang="en-GB" sz="3800" dirty="0" err="1"/>
              <a:t>shǒu</a:t>
            </a:r>
            <a:endParaRPr lang="en-GB" sz="3800" dirty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98748" y="3088301"/>
            <a:ext cx="2098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举手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7622" y="4136805"/>
            <a:ext cx="2098126" cy="51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ān</a:t>
            </a:r>
            <a:r>
              <a:rPr lang="en-GB" sz="3800" dirty="0"/>
              <a:t> </a:t>
            </a:r>
            <a:r>
              <a:rPr lang="en-GB" sz="3800" dirty="0" err="1"/>
              <a:t>jìng</a:t>
            </a:r>
            <a:endParaRPr lang="en-GB" sz="3800" dirty="0"/>
          </a:p>
        </p:txBody>
      </p:sp>
      <p:sp>
        <p:nvSpPr>
          <p:cNvPr id="12" name="TextBox 11"/>
          <p:cNvSpPr txBox="1"/>
          <p:nvPr/>
        </p:nvSpPr>
        <p:spPr>
          <a:xfrm>
            <a:off x="5504629" y="3095003"/>
            <a:ext cx="2969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看老师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41155" y="4157649"/>
            <a:ext cx="2905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/>
              <a:t>kàn</a:t>
            </a:r>
            <a:r>
              <a:rPr lang="en-GB" sz="3800" dirty="0"/>
              <a:t> </a:t>
            </a:r>
            <a:r>
              <a:rPr lang="en-GB" sz="3800" dirty="0" err="1"/>
              <a:t>lǎo</a:t>
            </a:r>
            <a:r>
              <a:rPr lang="en-GB" sz="3800" dirty="0"/>
              <a:t> </a:t>
            </a:r>
            <a:r>
              <a:rPr lang="en-GB" sz="3800" dirty="0" err="1"/>
              <a:t>shī</a:t>
            </a:r>
            <a:endParaRPr lang="en-GB" sz="4000" dirty="0"/>
          </a:p>
          <a:p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7408" y="920440"/>
            <a:ext cx="2320715" cy="206285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5214" y="3114645"/>
            <a:ext cx="362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SimSun" panose="02010600030101010101" pitchFamily="2" charset="-122"/>
                <a:ea typeface="SimSun" panose="02010600030101010101" pitchFamily="2" charset="-122"/>
              </a:rPr>
              <a:t>两两练习</a:t>
            </a:r>
            <a:endParaRPr lang="en-GB" sz="4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473971" y="4058230"/>
            <a:ext cx="366478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800" dirty="0" err="1"/>
              <a:t>liǎng</a:t>
            </a:r>
            <a:r>
              <a:rPr lang="en-GB" sz="3800" dirty="0"/>
              <a:t> </a:t>
            </a:r>
            <a:r>
              <a:rPr lang="en-GB" sz="3800" dirty="0" err="1"/>
              <a:t>liǎng</a:t>
            </a:r>
            <a:r>
              <a:rPr lang="en-GB" sz="3800" dirty="0"/>
              <a:t> </a:t>
            </a:r>
            <a:r>
              <a:rPr lang="en-GB" sz="3800" dirty="0" err="1"/>
              <a:t>liàn</a:t>
            </a:r>
            <a:r>
              <a:rPr lang="en-GB" sz="3800" dirty="0"/>
              <a:t> </a:t>
            </a:r>
            <a:r>
              <a:rPr lang="en-GB" sz="3800" dirty="0" err="1"/>
              <a:t>xí</a:t>
            </a:r>
            <a:r>
              <a:rPr lang="en-GB" sz="3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38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990" y="2156301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/>
              <a:t>LO: To act out a familiar story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990" y="4489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dirty="0"/>
              <a:t>日期：</a:t>
            </a:r>
            <a:r>
              <a:rPr lang="en-US" altLang="zh-CN" sz="4000" dirty="0"/>
              <a:t>4</a:t>
            </a:r>
            <a:r>
              <a:rPr lang="zh-CN" altLang="en-US" sz="4000" dirty="0"/>
              <a:t>月</a:t>
            </a:r>
            <a:r>
              <a:rPr lang="en-US" altLang="zh-CN" sz="4000" dirty="0"/>
              <a:t>3</a:t>
            </a:r>
            <a:r>
              <a:rPr lang="zh-CN" altLang="en-US" sz="4000" dirty="0"/>
              <a:t>日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9190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041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6000" b="1" dirty="0">
                <a:latin typeface="+mn-lt"/>
              </a:rPr>
              <a:t>The Four Tones</a:t>
            </a:r>
            <a:br>
              <a:rPr lang="en-GB" b="1" dirty="0">
                <a:latin typeface="+mn-lt"/>
              </a:rPr>
            </a:b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FFC000"/>
                </a:solidFill>
                <a:latin typeface="+mn-lt"/>
              </a:rPr>
              <a:t>First</a:t>
            </a:r>
            <a:r>
              <a:rPr lang="en-GB" b="1" dirty="0">
                <a:latin typeface="+mn-lt"/>
              </a:rPr>
              <a:t> – dentist                           </a:t>
            </a:r>
            <a:r>
              <a:rPr lang="en-GB" dirty="0">
                <a:solidFill>
                  <a:srgbClr val="FFC000"/>
                </a:solidFill>
              </a:rPr>
              <a:t>ā</a:t>
            </a:r>
            <a:r>
              <a:rPr lang="en-GB" b="1" dirty="0">
                <a:latin typeface="+mn-lt"/>
              </a:rPr>
              <a:t> 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00B050"/>
                </a:solidFill>
                <a:latin typeface="+mn-lt"/>
              </a:rPr>
              <a:t>Second</a:t>
            </a:r>
            <a:r>
              <a:rPr lang="en-GB" b="1" dirty="0">
                <a:latin typeface="+mn-lt"/>
              </a:rPr>
              <a:t> – what? </a:t>
            </a:r>
            <a:r>
              <a:rPr lang="en-GB" dirty="0"/>
              <a:t>                      </a:t>
            </a:r>
            <a:r>
              <a:rPr lang="en-GB" dirty="0">
                <a:solidFill>
                  <a:srgbClr val="00B050"/>
                </a:solidFill>
              </a:rPr>
              <a:t>á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0070C0"/>
                </a:solidFill>
                <a:latin typeface="+mn-lt"/>
              </a:rPr>
              <a:t>Third</a:t>
            </a:r>
            <a:r>
              <a:rPr lang="en-GB" b="1" dirty="0">
                <a:latin typeface="+mn-lt"/>
              </a:rPr>
              <a:t> – ‘really?’                        </a:t>
            </a:r>
            <a:r>
              <a:rPr lang="en-GB" dirty="0">
                <a:solidFill>
                  <a:srgbClr val="0070C0"/>
                </a:solidFill>
              </a:rPr>
              <a:t>ǎ</a:t>
            </a:r>
            <a:br>
              <a:rPr lang="en-GB" b="1" dirty="0">
                <a:latin typeface="+mn-lt"/>
              </a:rPr>
            </a:br>
            <a:r>
              <a:rPr lang="en-GB" b="1" dirty="0">
                <a:solidFill>
                  <a:srgbClr val="FF0000"/>
                </a:solidFill>
                <a:latin typeface="+mn-lt"/>
              </a:rPr>
              <a:t>Fourth</a:t>
            </a:r>
            <a:r>
              <a:rPr lang="en-GB" b="1" dirty="0">
                <a:latin typeface="+mn-lt"/>
              </a:rPr>
              <a:t> – No!                             </a:t>
            </a:r>
            <a:r>
              <a:rPr lang="en-GB" dirty="0">
                <a:solidFill>
                  <a:srgbClr val="FF0000"/>
                </a:solidFill>
              </a:rPr>
              <a:t>à</a:t>
            </a:r>
            <a:endParaRPr lang="en-GB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1393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59" y="787550"/>
            <a:ext cx="1566047" cy="180697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790" y="969982"/>
            <a:ext cx="1402558" cy="1669712"/>
          </a:xfrm>
          <a:prstGeom prst="rect">
            <a:avLst/>
          </a:prstGeom>
        </p:spPr>
      </p:pic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98018" y="34256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2692365" y="313163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5089929" y="366422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7292596" y="37065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4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9615916" y="37065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</a:t>
            </a: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182021" y="3874282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5357" y="281011"/>
            <a:ext cx="1697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hěn lèi</a:t>
            </a:r>
          </a:p>
        </p:txBody>
      </p:sp>
      <p:sp>
        <p:nvSpPr>
          <p:cNvPr id="2" name="Rectangle 1"/>
          <p:cNvSpPr/>
          <p:nvPr/>
        </p:nvSpPr>
        <p:spPr>
          <a:xfrm>
            <a:off x="10181599" y="281011"/>
            <a:ext cx="1947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shēng</a:t>
            </a:r>
            <a:r>
              <a:rPr lang="en-GB" sz="3600" dirty="0"/>
              <a:t> </a:t>
            </a:r>
            <a:r>
              <a:rPr lang="en-GB" sz="3600" dirty="0" err="1"/>
              <a:t>qì</a:t>
            </a:r>
            <a:r>
              <a:rPr lang="en-GB" sz="360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6477" y="309073"/>
            <a:ext cx="2136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gāo</a:t>
            </a:r>
            <a:r>
              <a:rPr lang="en-GB" sz="3600" dirty="0"/>
              <a:t> xīng </a:t>
            </a:r>
          </a:p>
        </p:txBody>
      </p:sp>
      <p:sp>
        <p:nvSpPr>
          <p:cNvPr id="5" name="Rectangle 4"/>
          <p:cNvSpPr/>
          <p:nvPr/>
        </p:nvSpPr>
        <p:spPr>
          <a:xfrm>
            <a:off x="7841261" y="281011"/>
            <a:ext cx="1790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xīng </a:t>
            </a:r>
            <a:r>
              <a:rPr lang="en-GB" sz="3600" dirty="0" err="1"/>
              <a:t>fèn</a:t>
            </a:r>
            <a:r>
              <a:rPr lang="en-GB" sz="3600" dirty="0"/>
              <a:t> 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11" name="Rectangle 10"/>
          <p:cNvSpPr/>
          <p:nvPr/>
        </p:nvSpPr>
        <p:spPr>
          <a:xfrm>
            <a:off x="5722838" y="309073"/>
            <a:ext cx="1584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hài </a:t>
            </a:r>
            <a:r>
              <a:rPr lang="en-GB" sz="3600" dirty="0" err="1"/>
              <a:t>pà</a:t>
            </a:r>
            <a:r>
              <a:rPr lang="en-GB" sz="3600" dirty="0"/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7449" y="3877604"/>
            <a:ext cx="205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/>
              <a:t>nán</a:t>
            </a:r>
            <a:r>
              <a:rPr lang="en-GB" sz="3600" dirty="0"/>
              <a:t> </a:t>
            </a:r>
            <a:r>
              <a:rPr lang="en-GB" sz="3600" dirty="0" err="1"/>
              <a:t>guò</a:t>
            </a:r>
            <a:r>
              <a:rPr lang="en-GB" sz="3600" dirty="0"/>
              <a:t> </a:t>
            </a: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2863747" y="3760335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932" y="1016986"/>
            <a:ext cx="1547148" cy="154714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11" y="4806005"/>
            <a:ext cx="1679718" cy="167140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4541" y="1180664"/>
            <a:ext cx="1509521" cy="150952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6244" y="1102488"/>
            <a:ext cx="1737657" cy="1665874"/>
          </a:xfrm>
          <a:prstGeom prst="rect">
            <a:avLst/>
          </a:prstGeom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5639446" y="384099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8</a:t>
            </a: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8470751" y="3843846"/>
            <a:ext cx="531648" cy="52322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9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8286222" y="3760335"/>
            <a:ext cx="2548729" cy="2620011"/>
            <a:chOff x="8286222" y="3760335"/>
            <a:chExt cx="2548729" cy="26200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4" t="5476" r="15479" b="18502"/>
            <a:stretch/>
          </p:blipFill>
          <p:spPr>
            <a:xfrm>
              <a:off x="8286222" y="4464361"/>
              <a:ext cx="2548729" cy="1915985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9076030" y="3760335"/>
              <a:ext cx="11117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 err="1"/>
                <a:t>lěng</a:t>
              </a:r>
              <a:endParaRPr lang="en-GB" sz="40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85603" y="3760335"/>
            <a:ext cx="2019174" cy="2537930"/>
            <a:chOff x="5985603" y="3760335"/>
            <a:chExt cx="2019174" cy="253793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5603" y="4653664"/>
              <a:ext cx="2019174" cy="1644601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6342223" y="3760335"/>
              <a:ext cx="11117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000" dirty="0" err="1"/>
                <a:t>rè</a:t>
              </a:r>
              <a:endParaRPr lang="en-GB" sz="4000" dirty="0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3418362" y="3840996"/>
            <a:ext cx="1805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hěn hǎo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7892" y="4712596"/>
            <a:ext cx="1667750" cy="1667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7719" y="293014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277614" y="332454"/>
            <a:ext cx="1617531" cy="68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715085" y="313838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798828" y="3873877"/>
            <a:ext cx="1602725" cy="523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7899777" y="313837"/>
            <a:ext cx="1612616" cy="5758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3505632" y="3840997"/>
            <a:ext cx="1511849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9187862" y="3816933"/>
            <a:ext cx="1387756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10295886" y="276435"/>
            <a:ext cx="1582193" cy="650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358316" y="3887511"/>
            <a:ext cx="1095627" cy="576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4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2" grpId="0" animBg="1"/>
      <p:bldP spid="35" grpId="0" animBg="1"/>
      <p:bldP spid="37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63505" y="385797"/>
            <a:ext cx="3858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hěn lèi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56" y="2060030"/>
            <a:ext cx="1938696" cy="2237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006" y="1749993"/>
            <a:ext cx="2381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4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5269" y="259083"/>
            <a:ext cx="37122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 err="1"/>
              <a:t>gāo</a:t>
            </a:r>
            <a:r>
              <a:rPr lang="en-GB" sz="6000" dirty="0"/>
              <a:t> xīng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724" y="1885169"/>
            <a:ext cx="2395936" cy="22983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527" y="1709567"/>
            <a:ext cx="2697975" cy="346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6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83448" y="388104"/>
            <a:ext cx="4300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hěn hǎo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258" y="2674936"/>
            <a:ext cx="1950889" cy="1950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250" y="1597794"/>
            <a:ext cx="3819205" cy="471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1691" y="541114"/>
            <a:ext cx="39348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xīng </a:t>
            </a:r>
            <a:r>
              <a:rPr lang="en-GB" sz="6000" dirty="0" err="1"/>
              <a:t>fèn</a:t>
            </a:r>
            <a:r>
              <a:rPr lang="en-GB" sz="6000" dirty="0"/>
              <a:t> </a:t>
            </a:r>
            <a:br>
              <a:rPr lang="en-GB" sz="6000" dirty="0"/>
            </a:br>
            <a:endParaRPr lang="en-GB" sz="60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490" y="2076946"/>
            <a:ext cx="2303053" cy="31014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840" y="2076946"/>
            <a:ext cx="2066723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0323" y="557891"/>
            <a:ext cx="37713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/>
              <a:t>hài </a:t>
            </a:r>
            <a:r>
              <a:rPr lang="en-GB" sz="6000" dirty="0" err="1"/>
              <a:t>pà</a:t>
            </a:r>
            <a:r>
              <a:rPr lang="en-GB" sz="60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694" y="2222698"/>
            <a:ext cx="1847248" cy="22008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50931" y="6237791"/>
            <a:ext cx="3698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https://www.signbsl.com/sign/scared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508" y="2111142"/>
            <a:ext cx="4717032" cy="317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4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67000" y="437790"/>
            <a:ext cx="48600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 err="1"/>
              <a:t>nán</a:t>
            </a:r>
            <a:r>
              <a:rPr lang="en-GB" sz="6000" dirty="0"/>
              <a:t> </a:t>
            </a:r>
            <a:r>
              <a:rPr lang="en-GB" sz="6000" dirty="0" err="1"/>
              <a:t>guò</a:t>
            </a:r>
            <a:r>
              <a:rPr lang="en-GB" sz="6000" dirty="0"/>
              <a:t> </a:t>
            </a:r>
            <a:br>
              <a:rPr lang="en-GB" sz="6000" dirty="0"/>
            </a:br>
            <a:endParaRPr lang="en-GB" sz="60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272" y="1893820"/>
            <a:ext cx="2561733" cy="32314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176" y="2252071"/>
            <a:ext cx="1865538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42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5066" y="490930"/>
            <a:ext cx="5183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 err="1"/>
              <a:t>shēng</a:t>
            </a:r>
            <a:r>
              <a:rPr lang="en-GB" sz="6000" dirty="0"/>
              <a:t> </a:t>
            </a:r>
            <a:r>
              <a:rPr lang="en-GB" sz="6000" dirty="0" err="1"/>
              <a:t>qì</a:t>
            </a:r>
            <a:r>
              <a:rPr lang="en-GB" sz="6000" dirty="0"/>
              <a:t>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31" y="2240420"/>
            <a:ext cx="2503881" cy="33037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757" y="2627124"/>
            <a:ext cx="2091109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10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453" y="2443864"/>
            <a:ext cx="3337892" cy="27186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5373" y="655185"/>
            <a:ext cx="1111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 err="1"/>
              <a:t>rè</a:t>
            </a:r>
            <a:endParaRPr lang="en-GB" sz="6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674" y="1982370"/>
            <a:ext cx="2847975" cy="364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94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 t="5476" r="15479" b="18502"/>
          <a:stretch/>
        </p:blipFill>
        <p:spPr>
          <a:xfrm>
            <a:off x="7295622" y="2083111"/>
            <a:ext cx="4248455" cy="31937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19200" y="674235"/>
            <a:ext cx="2152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 err="1"/>
              <a:t>lěng</a:t>
            </a:r>
            <a:endParaRPr lang="en-GB" sz="6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083111"/>
            <a:ext cx="3105150" cy="390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22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4591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mén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ǒ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Hóu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ǎ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ī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base"/>
                      <a:br>
                        <a:rPr lang="en-GB" sz="2400" dirty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85160" y="23483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 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9A897B-B313-4CC7-8C42-CB0E8B5E3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455" y="384254"/>
            <a:ext cx="2342055" cy="169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2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4591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mén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ǒ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Hóu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ǎ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ī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base"/>
                      <a:br>
                        <a:rPr lang="en-GB" sz="2400" dirty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85160" y="23483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 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BB5694-DFC4-4980-8401-DC8B8FA99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500" y="254297"/>
            <a:ext cx="3570633" cy="173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69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4591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mén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ǒ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Hóu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ǎ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ī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base"/>
                      <a:br>
                        <a:rPr lang="en-GB" sz="2400" dirty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85160" y="23483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5A37B-337A-4060-B60F-B462AA515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105" y="254297"/>
            <a:ext cx="2286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23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4591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mén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ǒ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Hóu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ǎ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ī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mā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bà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base"/>
                      <a:br>
                        <a:rPr lang="en-GB" sz="2400" dirty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85160" y="23483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  </a:t>
            </a:r>
            <a:br>
              <a:rPr lang="en-GB" dirty="0"/>
            </a:br>
            <a:r>
              <a:rPr lang="en-GB" dirty="0">
                <a:solidFill>
                  <a:srgbClr val="333333"/>
                </a:solidFill>
                <a:latin typeface="Helvetica Neue"/>
              </a:rPr>
              <a:t> 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BE7179-3F1B-4812-9A59-C7BA2D2CD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227" y="191560"/>
            <a:ext cx="3023863" cy="192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63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43CC45-2A65-46F1-9B34-FA2F9D445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302" y="532656"/>
            <a:ext cx="8270730" cy="522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87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EED3FE-8197-4923-B8A1-6086037C2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08" y="304568"/>
            <a:ext cx="8186584" cy="624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9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72CEF3-C3D5-4E25-954B-5D126D946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133" y="384254"/>
            <a:ext cx="2647848" cy="156204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D1410F-D8A2-4DF5-9CC9-863CF370A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233831"/>
              </p:ext>
            </p:extLst>
          </p:nvPr>
        </p:nvGraphicFramePr>
        <p:xfrm>
          <a:off x="1508759" y="2285622"/>
          <a:ext cx="9174481" cy="4188124"/>
        </p:xfrm>
        <a:graphic>
          <a:graphicData uri="http://schemas.openxmlformats.org/drawingml/2006/table">
            <a:tbl>
              <a:tblPr/>
              <a:tblGrid>
                <a:gridCol w="3247276">
                  <a:extLst>
                    <a:ext uri="{9D8B030D-6E8A-4147-A177-3AD203B41FA5}">
                      <a16:colId xmlns:a16="http://schemas.microsoft.com/office/drawing/2014/main" val="3267000446"/>
                    </a:ext>
                  </a:extLst>
                </a:gridCol>
                <a:gridCol w="2071538">
                  <a:extLst>
                    <a:ext uri="{9D8B030D-6E8A-4147-A177-3AD203B41FA5}">
                      <a16:colId xmlns:a16="http://schemas.microsoft.com/office/drawing/2014/main" val="3959835678"/>
                    </a:ext>
                  </a:extLst>
                </a:gridCol>
                <a:gridCol w="3276546">
                  <a:extLst>
                    <a:ext uri="{9D8B030D-6E8A-4147-A177-3AD203B41FA5}">
                      <a16:colId xmlns:a16="http://schemas.microsoft.com/office/drawing/2014/main" val="1803548938"/>
                    </a:ext>
                  </a:extLst>
                </a:gridCol>
                <a:gridCol w="579121">
                  <a:extLst>
                    <a:ext uri="{9D8B030D-6E8A-4147-A177-3AD203B41FA5}">
                      <a16:colId xmlns:a16="http://schemas.microsoft.com/office/drawing/2014/main" val="3559234201"/>
                    </a:ext>
                  </a:extLst>
                </a:gridCol>
              </a:tblGrid>
              <a:tr h="80484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Who?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endParaRPr lang="en-GB" sz="2400" b="1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feeling?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655780"/>
                  </a:ext>
                </a:extLst>
              </a:tr>
              <a:tr h="2615742">
                <a:tc>
                  <a:txBody>
                    <a:bodyPr/>
                    <a:lstStyle/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ǒ</a:t>
                      </a:r>
                      <a:endParaRPr lang="en-GB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GB" sz="2400" dirty="0">
                          <a:latin typeface="+mn-lt"/>
                        </a:rPr>
                      </a:b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hěn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léi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hài </a:t>
                      </a:r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pà</a:t>
                      </a:r>
                      <a:endParaRPr lang="en-GB" sz="2400" dirty="0">
                        <a:solidFill>
                          <a:srgbClr val="333333"/>
                        </a:solidFill>
                        <a:latin typeface="+mn-lt"/>
                      </a:endParaRPr>
                    </a:p>
                    <a:p>
                      <a:pPr algn="l" rtl="0" fontAlgn="base"/>
                      <a:r>
                        <a:rPr lang="en-GB" sz="2400" dirty="0" err="1">
                          <a:solidFill>
                            <a:srgbClr val="333333"/>
                          </a:solidFill>
                          <a:latin typeface="+mn-lt"/>
                        </a:rPr>
                        <a:t>lěng</a:t>
                      </a:r>
                      <a:r>
                        <a:rPr lang="en-GB" sz="2400" dirty="0">
                          <a:solidFill>
                            <a:srgbClr val="333333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hǎo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2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en-US" altLang="zh-CN" sz="24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rè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hài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pà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gāo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xīng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xīng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fèn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rtl="0" fontAlgn="base"/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nán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guò</a:t>
                      </a:r>
                      <a:r>
                        <a:rPr lang="en-GB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24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。 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78761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F2CEFB-B8C7-4837-B13C-420798E56C83}"/>
              </a:ext>
            </a:extLst>
          </p:cNvPr>
          <p:cNvCxnSpPr/>
          <p:nvPr/>
        </p:nvCxnSpPr>
        <p:spPr>
          <a:xfrm>
            <a:off x="4980373" y="1056443"/>
            <a:ext cx="14914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6F38C4A-81E6-4A05-B3B9-AC0B5D06E5F1}"/>
              </a:ext>
            </a:extLst>
          </p:cNvPr>
          <p:cNvSpPr/>
          <p:nvPr/>
        </p:nvSpPr>
        <p:spPr>
          <a:xfrm>
            <a:off x="6709373" y="795942"/>
            <a:ext cx="3196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GB" sz="2800" dirty="0">
                <a:solidFill>
                  <a:srgbClr val="000000"/>
                </a:solidFill>
              </a:rPr>
              <a:t>What happens next?</a:t>
            </a:r>
          </a:p>
        </p:txBody>
      </p:sp>
    </p:spTree>
    <p:extLst>
      <p:ext uri="{BB962C8B-B14F-4D97-AF65-F5344CB8AC3E}">
        <p14:creationId xmlns:p14="http://schemas.microsoft.com/office/powerpoint/2010/main" val="3947389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255</Words>
  <Application>Microsoft Office PowerPoint</Application>
  <PresentationFormat>Widescreen</PresentationFormat>
  <Paragraphs>155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等线</vt:lpstr>
      <vt:lpstr>Helvetica Neue</vt:lpstr>
      <vt:lpstr>KaiTi</vt:lpstr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LO: To act out a familiar story </vt:lpstr>
      <vt:lpstr>The Four Tones  First – dentist                           ā  Second – what?                       á Third – ‘really?’                        ǎ Fourth – No!                             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Truax (HF)</dc:creator>
  <cp:lastModifiedBy>Cara Bleiman (HF)</cp:lastModifiedBy>
  <cp:revision>252</cp:revision>
  <cp:lastPrinted>2019-02-25T10:02:59Z</cp:lastPrinted>
  <dcterms:created xsi:type="dcterms:W3CDTF">2017-07-17T12:51:55Z</dcterms:created>
  <dcterms:modified xsi:type="dcterms:W3CDTF">2019-04-01T10:39:14Z</dcterms:modified>
</cp:coreProperties>
</file>