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307" r:id="rId5"/>
    <p:sldId id="265" r:id="rId6"/>
    <p:sldId id="309" r:id="rId7"/>
    <p:sldId id="310" r:id="rId8"/>
    <p:sldId id="311" r:id="rId9"/>
    <p:sldId id="312" r:id="rId10"/>
    <p:sldId id="319" r:id="rId11"/>
    <p:sldId id="320" r:id="rId12"/>
    <p:sldId id="321" r:id="rId13"/>
    <p:sldId id="313" r:id="rId14"/>
    <p:sldId id="314" r:id="rId15"/>
    <p:sldId id="315" r:id="rId16"/>
    <p:sldId id="316" r:id="rId17"/>
    <p:sldId id="317" r:id="rId18"/>
    <p:sldId id="275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322" r:id="rId27"/>
    <p:sldId id="31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07" autoAdjust="0"/>
    <p:restoredTop sz="94660"/>
  </p:normalViewPr>
  <p:slideViewPr>
    <p:cSldViewPr>
      <p:cViewPr varScale="1">
        <p:scale>
          <a:sx n="87" d="100"/>
          <a:sy n="87" d="100"/>
        </p:scale>
        <p:origin x="141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F67FC-1607-4A86-8647-041F31AECF52}" type="datetimeFigureOut">
              <a:rPr lang="en-US" smtClean="0"/>
              <a:pPr/>
              <a:t>3/29/2017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EEA99-AF8B-430D-975A-A0BDB04F411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908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2F6A-5ABD-4C50-A140-DFA6BD550036}" type="datetimeFigureOut">
              <a:rPr lang="en-US" smtClean="0"/>
              <a:pPr/>
              <a:t>3/29/2017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CAE4-5839-438C-B1DD-8C5B38B602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2F6A-5ABD-4C50-A140-DFA6BD550036}" type="datetimeFigureOut">
              <a:rPr lang="en-US" smtClean="0"/>
              <a:pPr/>
              <a:t>3/29/2017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CAE4-5839-438C-B1DD-8C5B38B602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2F6A-5ABD-4C50-A140-DFA6BD550036}" type="datetimeFigureOut">
              <a:rPr lang="en-US" smtClean="0"/>
              <a:pPr/>
              <a:t>3/29/2017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CAE4-5839-438C-B1DD-8C5B38B602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2F6A-5ABD-4C50-A140-DFA6BD550036}" type="datetimeFigureOut">
              <a:rPr lang="en-US" smtClean="0"/>
              <a:pPr/>
              <a:t>3/29/2017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CAE4-5839-438C-B1DD-8C5B38B602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2F6A-5ABD-4C50-A140-DFA6BD550036}" type="datetimeFigureOut">
              <a:rPr lang="en-US" smtClean="0"/>
              <a:pPr/>
              <a:t>3/29/2017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CAE4-5839-438C-B1DD-8C5B38B602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2F6A-5ABD-4C50-A140-DFA6BD550036}" type="datetimeFigureOut">
              <a:rPr lang="en-US" smtClean="0"/>
              <a:pPr/>
              <a:t>3/29/2017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CAE4-5839-438C-B1DD-8C5B38B602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2F6A-5ABD-4C50-A140-DFA6BD550036}" type="datetimeFigureOut">
              <a:rPr lang="en-US" smtClean="0"/>
              <a:pPr/>
              <a:t>3/29/2017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CAE4-5839-438C-B1DD-8C5B38B602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2F6A-5ABD-4C50-A140-DFA6BD550036}" type="datetimeFigureOut">
              <a:rPr lang="en-US" smtClean="0"/>
              <a:pPr/>
              <a:t>3/29/2017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CAE4-5839-438C-B1DD-8C5B38B602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2F6A-5ABD-4C50-A140-DFA6BD550036}" type="datetimeFigureOut">
              <a:rPr lang="en-US" smtClean="0"/>
              <a:pPr/>
              <a:t>3/29/2017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CAE4-5839-438C-B1DD-8C5B38B602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2F6A-5ABD-4C50-A140-DFA6BD550036}" type="datetimeFigureOut">
              <a:rPr lang="en-US" smtClean="0"/>
              <a:pPr/>
              <a:t>3/29/2017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CAE4-5839-438C-B1DD-8C5B38B602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2F6A-5ABD-4C50-A140-DFA6BD550036}" type="datetimeFigureOut">
              <a:rPr lang="en-US" smtClean="0"/>
              <a:pPr/>
              <a:t>3/29/2017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CAE4-5839-438C-B1DD-8C5B38B602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72F6A-5ABD-4C50-A140-DFA6BD550036}" type="datetimeFigureOut">
              <a:rPr lang="en-US" smtClean="0"/>
              <a:pPr/>
              <a:t>3/29/2017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4CAE4-5839-438C-B1DD-8C5B38B6026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12" Type="http://schemas.openxmlformats.org/officeDocument/2006/relationships/image" Target="../media/image26.w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wmf"/><Relationship Id="rId11" Type="http://schemas.openxmlformats.org/officeDocument/2006/relationships/image" Target="../media/image25.wmf"/><Relationship Id="rId5" Type="http://schemas.openxmlformats.org/officeDocument/2006/relationships/image" Target="../media/image19.wmf"/><Relationship Id="rId10" Type="http://schemas.openxmlformats.org/officeDocument/2006/relationships/image" Target="../media/image24.wmf"/><Relationship Id="rId4" Type="http://schemas.openxmlformats.org/officeDocument/2006/relationships/image" Target="../media/image18.wmf"/><Relationship Id="rId9" Type="http://schemas.openxmlformats.org/officeDocument/2006/relationships/image" Target="../media/image23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12" Type="http://schemas.openxmlformats.org/officeDocument/2006/relationships/image" Target="../media/image26.w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wmf"/><Relationship Id="rId11" Type="http://schemas.openxmlformats.org/officeDocument/2006/relationships/image" Target="../media/image25.wmf"/><Relationship Id="rId5" Type="http://schemas.openxmlformats.org/officeDocument/2006/relationships/image" Target="../media/image19.wmf"/><Relationship Id="rId10" Type="http://schemas.openxmlformats.org/officeDocument/2006/relationships/image" Target="../media/image24.wmf"/><Relationship Id="rId4" Type="http://schemas.openxmlformats.org/officeDocument/2006/relationships/image" Target="../media/image18.wmf"/><Relationship Id="rId9" Type="http://schemas.openxmlformats.org/officeDocument/2006/relationships/image" Target="../media/image2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hdwallpapers.in/walls/kung_fu_panda_2_2011-wide.jpg"/>
          <p:cNvPicPr>
            <a:picLocks noChangeAspect="1" noChangeArrowheads="1"/>
          </p:cNvPicPr>
          <p:nvPr/>
        </p:nvPicPr>
        <p:blipFill>
          <a:blip r:embed="rId2"/>
          <a:srcRect l="34801" r="32295" b="34715"/>
          <a:stretch>
            <a:fillRect/>
          </a:stretch>
        </p:blipFill>
        <p:spPr bwMode="auto">
          <a:xfrm>
            <a:off x="-324544" y="793163"/>
            <a:ext cx="3109723" cy="3781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0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920CC59-1799-4322-8BF8-D5FEE8BBF0E4}" type="slidenum">
              <a:rPr lang="zh-CN" altLang="en-US"/>
              <a:pPr/>
              <a:t>1</a:t>
            </a:fld>
            <a:endParaRPr lang="en-US" altLang="zh-CN"/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3131840" y="824469"/>
            <a:ext cx="5881097" cy="46207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0000" tIns="46800" rIns="90000" bIns="46800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95000"/>
              <a:buFont typeface="Wingdings" pitchFamily="2" charset="2"/>
              <a:buNone/>
              <a:defRPr/>
            </a:pPr>
            <a:r>
              <a:rPr kumimoji="1" lang="en-GB" altLang="zh-CN" sz="2400" b="1" dirty="0" smtClean="0">
                <a:solidFill>
                  <a:schemeClr val="tx1"/>
                </a:solidFill>
                <a:ea typeface="KaiTi" pitchFamily="49" charset="-122"/>
                <a:cs typeface="Arial" pitchFamily="34" charset="0"/>
              </a:rPr>
              <a:t>Starter: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95000"/>
              <a:buFont typeface="Wingdings" pitchFamily="2" charset="2"/>
              <a:buNone/>
              <a:defRPr/>
            </a:pPr>
            <a:endParaRPr kumimoji="1" lang="en-GB" altLang="zh-CN" sz="1000" b="1" dirty="0">
              <a:solidFill>
                <a:schemeClr val="tx1"/>
              </a:solidFill>
              <a:ea typeface="KaiTi" pitchFamily="49" charset="-122"/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95000"/>
              <a:buFont typeface="Wingdings" pitchFamily="2" charset="2"/>
              <a:buNone/>
              <a:defRPr/>
            </a:pPr>
            <a:r>
              <a:rPr kumimoji="1" lang="en-GB" altLang="zh-CN" sz="2400" b="1" dirty="0" smtClean="0">
                <a:solidFill>
                  <a:schemeClr val="tx1"/>
                </a:solidFill>
                <a:ea typeface="KaiTi" pitchFamily="49" charset="-122"/>
                <a:cs typeface="Arial" pitchFamily="34" charset="0"/>
              </a:rPr>
              <a:t>Copy the title and date. What do you notice about the date in Chinese?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95000"/>
              <a:buFont typeface="Wingdings" pitchFamily="2" charset="2"/>
              <a:buNone/>
              <a:defRPr/>
            </a:pPr>
            <a:endParaRPr kumimoji="1" lang="en-GB" altLang="zh-CN" sz="1000" b="1" dirty="0">
              <a:solidFill>
                <a:schemeClr val="tx1"/>
              </a:solidFill>
              <a:ea typeface="KaiTi" pitchFamily="49" charset="-122"/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95000"/>
              <a:buFont typeface="Wingdings" pitchFamily="2" charset="2"/>
              <a:buNone/>
              <a:defRPr/>
            </a:pPr>
            <a:r>
              <a:rPr kumimoji="1" lang="en-GB" altLang="zh-CN" sz="2400" b="1" dirty="0" smtClean="0">
                <a:solidFill>
                  <a:schemeClr val="tx1"/>
                </a:solidFill>
                <a:ea typeface="KaiTi" pitchFamily="49" charset="-122"/>
                <a:cs typeface="Arial" pitchFamily="34" charset="0"/>
              </a:rPr>
              <a:t>Lesson </a:t>
            </a:r>
            <a:r>
              <a:rPr kumimoji="1" lang="en-GB" altLang="zh-CN" sz="2400" b="1" dirty="0">
                <a:solidFill>
                  <a:schemeClr val="tx1"/>
                </a:solidFill>
                <a:ea typeface="KaiTi" pitchFamily="49" charset="-122"/>
                <a:cs typeface="Arial" pitchFamily="34" charset="0"/>
              </a:rPr>
              <a:t>Objectives:</a:t>
            </a:r>
          </a:p>
          <a:p>
            <a:pPr marL="514350" indent="-514350" eaLnBrk="1" hangingPunct="1">
              <a:spcBef>
                <a:spcPct val="20000"/>
              </a:spcBef>
              <a:buClr>
                <a:schemeClr val="hlink"/>
              </a:buClr>
              <a:buSzPct val="95000"/>
              <a:buFont typeface="Wingdings" pitchFamily="2" charset="2"/>
              <a:buAutoNum type="arabicPeriod"/>
              <a:defRPr/>
            </a:pPr>
            <a:r>
              <a:rPr kumimoji="1" lang="en-GB" altLang="zh-CN" sz="2400" b="1" dirty="0" smtClean="0">
                <a:solidFill>
                  <a:schemeClr val="tx1"/>
                </a:solidFill>
                <a:ea typeface="KaiTi" pitchFamily="49" charset="-122"/>
                <a:cs typeface="Arial" pitchFamily="34" charset="0"/>
              </a:rPr>
              <a:t>Say and read numbers 1-</a:t>
            </a:r>
            <a:r>
              <a:rPr kumimoji="1" lang="en-US" altLang="zh-CN" sz="2400" b="1" dirty="0" smtClean="0">
                <a:solidFill>
                  <a:schemeClr val="tx1"/>
                </a:solidFill>
                <a:ea typeface="KaiTi" pitchFamily="49" charset="-122"/>
                <a:cs typeface="Arial" pitchFamily="34" charset="0"/>
              </a:rPr>
              <a:t>10</a:t>
            </a:r>
            <a:r>
              <a:rPr kumimoji="1" lang="en-GB" altLang="zh-CN" sz="2400" b="1" dirty="0" smtClean="0">
                <a:solidFill>
                  <a:schemeClr val="tx1"/>
                </a:solidFill>
                <a:ea typeface="KaiTi" pitchFamily="49" charset="-122"/>
                <a:cs typeface="Arial" pitchFamily="34" charset="0"/>
              </a:rPr>
              <a:t> in Chinese</a:t>
            </a:r>
          </a:p>
          <a:p>
            <a:pPr marL="514350" indent="-514350" eaLnBrk="1" hangingPunct="1">
              <a:spcBef>
                <a:spcPct val="20000"/>
              </a:spcBef>
              <a:buClr>
                <a:schemeClr val="hlink"/>
              </a:buClr>
              <a:buSzPct val="95000"/>
              <a:buFont typeface="Wingdings" pitchFamily="2" charset="2"/>
              <a:buAutoNum type="arabicPeriod"/>
              <a:defRPr/>
            </a:pPr>
            <a:r>
              <a:rPr kumimoji="1" lang="en-GB" altLang="zh-CN" sz="2400" b="1" dirty="0" smtClean="0">
                <a:solidFill>
                  <a:schemeClr val="tx1"/>
                </a:solidFill>
                <a:ea typeface="KaiTi" pitchFamily="49" charset="-122"/>
                <a:cs typeface="Arial" pitchFamily="34" charset="0"/>
              </a:rPr>
              <a:t>Be able to write the 8 basic strokes &amp; understand the rules for writing characters</a:t>
            </a:r>
          </a:p>
          <a:p>
            <a:pPr marL="514350" indent="-514350" eaLnBrk="1" hangingPunct="1">
              <a:spcBef>
                <a:spcPct val="20000"/>
              </a:spcBef>
              <a:buClr>
                <a:schemeClr val="hlink"/>
              </a:buClr>
              <a:buSzPct val="95000"/>
              <a:buFont typeface="Wingdings" pitchFamily="2" charset="2"/>
              <a:buAutoNum type="arabicPeriod"/>
              <a:defRPr/>
            </a:pPr>
            <a:r>
              <a:rPr kumimoji="1" lang="en-GB" altLang="zh-CN" sz="2400" b="1" dirty="0" smtClean="0">
                <a:solidFill>
                  <a:schemeClr val="tx1"/>
                </a:solidFill>
                <a:ea typeface="KaiTi" pitchFamily="49" charset="-122"/>
                <a:cs typeface="Arial" pitchFamily="34" charset="0"/>
              </a:rPr>
              <a:t>Be able to copy 1-10 with the right stroke order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504" y="0"/>
            <a:ext cx="899051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3600" u="sng" dirty="0" smtClean="0"/>
              <a:t>Numbers</a:t>
            </a:r>
            <a:r>
              <a:rPr lang="en-GB" sz="3600" dirty="0" smtClean="0"/>
              <a:t>				</a:t>
            </a:r>
            <a:r>
              <a:rPr lang="en-GB" sz="3600" dirty="0"/>
              <a:t>	</a:t>
            </a:r>
            <a:r>
              <a:rPr lang="en-GB" altLang="zh-CN" sz="3600" dirty="0" smtClean="0"/>
              <a:t>2016</a:t>
            </a:r>
            <a:r>
              <a:rPr lang="zh-CN" altLang="en-US" sz="3600" dirty="0" smtClean="0"/>
              <a:t>年</a:t>
            </a:r>
            <a:r>
              <a:rPr lang="en-GB" sz="3600" dirty="0" smtClean="0"/>
              <a:t>9</a:t>
            </a:r>
            <a:r>
              <a:rPr lang="zh-CN" altLang="en-US" sz="3600" dirty="0" smtClean="0"/>
              <a:t>月</a:t>
            </a:r>
            <a:r>
              <a:rPr lang="en-US" altLang="zh-CN" sz="3600" dirty="0" smtClean="0"/>
              <a:t>14</a:t>
            </a:r>
            <a:r>
              <a:rPr lang="zh-CN" altLang="en-US" sz="3600" dirty="0" smtClean="0"/>
              <a:t>日</a:t>
            </a:r>
            <a:endParaRPr lang="en-GB" sz="3600" u="sng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dwallpapers.in/walls/kung_fu_panda_2_2011-wide.jpg"/>
          <p:cNvPicPr>
            <a:picLocks noChangeAspect="1" noChangeArrowheads="1"/>
          </p:cNvPicPr>
          <p:nvPr/>
        </p:nvPicPr>
        <p:blipFill>
          <a:blip r:embed="rId3"/>
          <a:srcRect l="34801" r="32295" b="34715"/>
          <a:stretch>
            <a:fillRect/>
          </a:stretch>
        </p:blipFill>
        <p:spPr bwMode="auto">
          <a:xfrm>
            <a:off x="5786446" y="2214554"/>
            <a:ext cx="3527430" cy="428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685800" y="685800"/>
            <a:ext cx="4572000" cy="3276600"/>
          </a:xfrm>
          <a:prstGeom prst="rect">
            <a:avLst/>
          </a:prstGeom>
          <a:solidFill>
            <a:schemeClr val="bg1"/>
          </a:solidFill>
          <a:ln w="762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altLang="zh-CN" sz="6000" b="1" u="sng" dirty="0">
              <a:latin typeface="Comic Sans MS" pitchFamily="66" charset="0"/>
              <a:ea typeface="KaiTi" pitchFamily="49" charset="-122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133600" y="762000"/>
          <a:ext cx="1752600" cy="2992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8" name="位图图像" r:id="rId4" imgW="647619" imgH="1162212" progId="PBrush">
                  <p:embed/>
                </p:oleObj>
              </mc:Choice>
              <mc:Fallback>
                <p:oleObj name="位图图像" r:id="rId4" imgW="647619" imgH="1162212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762000"/>
                        <a:ext cx="1752600" cy="29922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85800" y="4343400"/>
            <a:ext cx="4572000" cy="2228872"/>
          </a:xfrm>
          <a:prstGeom prst="rect">
            <a:avLst/>
          </a:prstGeom>
          <a:solidFill>
            <a:schemeClr val="bg1"/>
          </a:solidFill>
          <a:ln w="63500" algn="ctr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altLang="zh-CN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yī</a:t>
            </a:r>
          </a:p>
          <a:p>
            <a:pPr algn="ctr">
              <a:spcBef>
                <a:spcPct val="50000"/>
              </a:spcBef>
            </a:pPr>
            <a:r>
              <a:rPr lang="zh-CN" altLang="en-US" sz="5400" b="1" dirty="0" smtClean="0">
                <a:latin typeface="STFangsong" pitchFamily="2" charset="-122"/>
                <a:ea typeface="STFangsong" pitchFamily="2" charset="-122"/>
                <a:cs typeface="楷体_GB2312" pitchFamily="49" charset="-122"/>
              </a:rPr>
              <a:t>一</a:t>
            </a:r>
          </a:p>
          <a:p>
            <a:pPr algn="ctr">
              <a:spcBef>
                <a:spcPct val="50000"/>
              </a:spcBef>
            </a:pPr>
            <a:endParaRPr lang="en-GB" sz="4400" dirty="0">
              <a:solidFill>
                <a:srgbClr val="00B05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dwallpapers.in/walls/kung_fu_panda_2_2011-wide.jpg"/>
          <p:cNvPicPr>
            <a:picLocks noChangeAspect="1" noChangeArrowheads="1"/>
          </p:cNvPicPr>
          <p:nvPr/>
        </p:nvPicPr>
        <p:blipFill>
          <a:blip r:embed="rId3"/>
          <a:srcRect l="34801" r="32295" b="34715"/>
          <a:stretch>
            <a:fillRect/>
          </a:stretch>
        </p:blipFill>
        <p:spPr bwMode="auto">
          <a:xfrm>
            <a:off x="5791200" y="2185545"/>
            <a:ext cx="3527430" cy="428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685800" y="685800"/>
            <a:ext cx="4572000" cy="3276600"/>
          </a:xfrm>
          <a:prstGeom prst="rect">
            <a:avLst/>
          </a:prstGeom>
          <a:solidFill>
            <a:schemeClr val="bg1"/>
          </a:solidFill>
          <a:ln w="762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altLang="zh-CN" sz="6000" b="1" u="sng" dirty="0">
              <a:latin typeface="Comic Sans MS" pitchFamily="66" charset="0"/>
              <a:ea typeface="KaiTi" pitchFamily="49" charset="-122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85800" y="4343400"/>
            <a:ext cx="4572000" cy="2228872"/>
          </a:xfrm>
          <a:prstGeom prst="rect">
            <a:avLst/>
          </a:prstGeom>
          <a:solidFill>
            <a:schemeClr val="bg1"/>
          </a:solidFill>
          <a:ln w="63500" algn="ctr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altLang="zh-CN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èr</a:t>
            </a:r>
          </a:p>
          <a:p>
            <a:pPr algn="ctr">
              <a:spcBef>
                <a:spcPct val="50000"/>
              </a:spcBef>
            </a:pPr>
            <a:r>
              <a:rPr lang="zh-CN" altLang="en-US" sz="5400" b="1" dirty="0" smtClean="0">
                <a:latin typeface="STFangsong" pitchFamily="2" charset="-122"/>
                <a:ea typeface="STFangsong" pitchFamily="2" charset="-122"/>
                <a:cs typeface="楷体_GB2312" pitchFamily="49" charset="-122"/>
              </a:rPr>
              <a:t>二</a:t>
            </a:r>
          </a:p>
          <a:p>
            <a:pPr algn="ctr">
              <a:spcBef>
                <a:spcPct val="50000"/>
              </a:spcBef>
            </a:pPr>
            <a:endParaRPr lang="en-GB" sz="4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graphicFrame>
        <p:nvGraphicFramePr>
          <p:cNvPr id="69635" name="Object 2"/>
          <p:cNvGraphicFramePr>
            <a:graphicFrameLocks noChangeAspect="1"/>
          </p:cNvGraphicFramePr>
          <p:nvPr/>
        </p:nvGraphicFramePr>
        <p:xfrm>
          <a:off x="1981200" y="838200"/>
          <a:ext cx="1676400" cy="2989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7" name="位图图像" r:id="rId4" imgW="704948" imgH="1257476" progId="PBrush">
                  <p:embed/>
                </p:oleObj>
              </mc:Choice>
              <mc:Fallback>
                <p:oleObj name="位图图像" r:id="rId4" imgW="704948" imgH="1257476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838200"/>
                        <a:ext cx="1676400" cy="29895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dwallpapers.in/walls/kung_fu_panda_2_2011-wide.jpg"/>
          <p:cNvPicPr>
            <a:picLocks noChangeAspect="1" noChangeArrowheads="1"/>
          </p:cNvPicPr>
          <p:nvPr/>
        </p:nvPicPr>
        <p:blipFill>
          <a:blip r:embed="rId3"/>
          <a:srcRect l="34801" r="32295" b="34715"/>
          <a:stretch>
            <a:fillRect/>
          </a:stretch>
        </p:blipFill>
        <p:spPr bwMode="auto">
          <a:xfrm>
            <a:off x="5791200" y="2185545"/>
            <a:ext cx="3527430" cy="428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685800" y="685800"/>
            <a:ext cx="4572000" cy="3276600"/>
          </a:xfrm>
          <a:prstGeom prst="rect">
            <a:avLst/>
          </a:prstGeom>
          <a:solidFill>
            <a:schemeClr val="bg1"/>
          </a:solidFill>
          <a:ln w="762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altLang="zh-CN" sz="6000" b="1" u="sng" dirty="0">
              <a:latin typeface="Comic Sans MS" pitchFamily="66" charset="0"/>
              <a:ea typeface="KaiTi" pitchFamily="49" charset="-122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85800" y="4343400"/>
            <a:ext cx="4572000" cy="2228872"/>
          </a:xfrm>
          <a:prstGeom prst="rect">
            <a:avLst/>
          </a:prstGeom>
          <a:solidFill>
            <a:schemeClr val="bg1"/>
          </a:solidFill>
          <a:ln w="63500" algn="ctr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altLang="zh-CN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sān</a:t>
            </a:r>
          </a:p>
          <a:p>
            <a:pPr algn="ctr">
              <a:spcBef>
                <a:spcPct val="50000"/>
              </a:spcBef>
            </a:pPr>
            <a:r>
              <a:rPr lang="zh-CN" altLang="en-US" sz="5400" b="1" dirty="0" smtClean="0">
                <a:latin typeface="STFangsong" pitchFamily="2" charset="-122"/>
                <a:ea typeface="STFangsong" pitchFamily="2" charset="-122"/>
                <a:cs typeface="楷体_GB2312" pitchFamily="49" charset="-122"/>
              </a:rPr>
              <a:t>三</a:t>
            </a:r>
          </a:p>
          <a:p>
            <a:pPr algn="ctr">
              <a:spcBef>
                <a:spcPct val="50000"/>
              </a:spcBef>
            </a:pPr>
            <a:endParaRPr lang="en-GB" sz="4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graphicFrame>
        <p:nvGraphicFramePr>
          <p:cNvPr id="70659" name="Object 2"/>
          <p:cNvGraphicFramePr>
            <a:graphicFrameLocks noChangeAspect="1"/>
          </p:cNvGraphicFramePr>
          <p:nvPr/>
        </p:nvGraphicFramePr>
        <p:xfrm>
          <a:off x="2057400" y="823384"/>
          <a:ext cx="1676400" cy="3015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1" name="位图图像" r:id="rId4" imgW="704948" imgH="1267002" progId="PBrush">
                  <p:embed/>
                </p:oleObj>
              </mc:Choice>
              <mc:Fallback>
                <p:oleObj name="位图图像" r:id="rId4" imgW="704948" imgH="1267002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823384"/>
                        <a:ext cx="1676400" cy="3015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dwallpapers.in/walls/kung_fu_panda_2_2011-wide.jpg"/>
          <p:cNvPicPr>
            <a:picLocks noChangeAspect="1" noChangeArrowheads="1"/>
          </p:cNvPicPr>
          <p:nvPr/>
        </p:nvPicPr>
        <p:blipFill>
          <a:blip r:embed="rId3"/>
          <a:srcRect l="34801" r="32295" b="34715"/>
          <a:stretch>
            <a:fillRect/>
          </a:stretch>
        </p:blipFill>
        <p:spPr bwMode="auto">
          <a:xfrm>
            <a:off x="5791200" y="2185545"/>
            <a:ext cx="3527430" cy="428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685800" y="685800"/>
            <a:ext cx="4572000" cy="3276600"/>
          </a:xfrm>
          <a:prstGeom prst="rect">
            <a:avLst/>
          </a:prstGeom>
          <a:solidFill>
            <a:schemeClr val="bg1"/>
          </a:solidFill>
          <a:ln w="762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altLang="zh-CN" sz="6000" b="1" u="sng" dirty="0">
              <a:latin typeface="Comic Sans MS" pitchFamily="66" charset="0"/>
              <a:ea typeface="KaiTi" pitchFamily="49" charset="-122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85800" y="4343400"/>
            <a:ext cx="4572000" cy="2228872"/>
          </a:xfrm>
          <a:prstGeom prst="rect">
            <a:avLst/>
          </a:prstGeom>
          <a:solidFill>
            <a:schemeClr val="bg1"/>
          </a:solidFill>
          <a:ln w="63500" algn="ctr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altLang="zh-CN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sì</a:t>
            </a:r>
          </a:p>
          <a:p>
            <a:pPr algn="ctr">
              <a:spcBef>
                <a:spcPct val="50000"/>
              </a:spcBef>
            </a:pPr>
            <a:r>
              <a:rPr lang="zh-CN" altLang="en-US" sz="5400" b="1" dirty="0" smtClean="0">
                <a:latin typeface="STFangsong" pitchFamily="2" charset="-122"/>
                <a:ea typeface="STFangsong" pitchFamily="2" charset="-122"/>
                <a:cs typeface="楷体_GB2312" pitchFamily="49" charset="-122"/>
              </a:rPr>
              <a:t>四</a:t>
            </a:r>
          </a:p>
          <a:p>
            <a:pPr algn="ctr">
              <a:spcBef>
                <a:spcPct val="50000"/>
              </a:spcBef>
            </a:pPr>
            <a:endParaRPr lang="en-GB" sz="4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graphicFrame>
        <p:nvGraphicFramePr>
          <p:cNvPr id="71683" name="Object 2"/>
          <p:cNvGraphicFramePr>
            <a:graphicFrameLocks noChangeAspect="1"/>
          </p:cNvGraphicFramePr>
          <p:nvPr/>
        </p:nvGraphicFramePr>
        <p:xfrm>
          <a:off x="1828800" y="838200"/>
          <a:ext cx="18288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5" name="位图图像" r:id="rId4" imgW="828791" imgH="1380952" progId="PBrush">
                  <p:embed/>
                </p:oleObj>
              </mc:Choice>
              <mc:Fallback>
                <p:oleObj name="位图图像" r:id="rId4" imgW="828791" imgH="1380952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838200"/>
                        <a:ext cx="1828800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dwallpapers.in/walls/kung_fu_panda_2_2011-wide.jpg"/>
          <p:cNvPicPr>
            <a:picLocks noChangeAspect="1" noChangeArrowheads="1"/>
          </p:cNvPicPr>
          <p:nvPr/>
        </p:nvPicPr>
        <p:blipFill>
          <a:blip r:embed="rId3"/>
          <a:srcRect l="34801" r="32295" b="34715"/>
          <a:stretch>
            <a:fillRect/>
          </a:stretch>
        </p:blipFill>
        <p:spPr bwMode="auto">
          <a:xfrm>
            <a:off x="5791200" y="2185545"/>
            <a:ext cx="3527430" cy="428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685800" y="685800"/>
            <a:ext cx="4572000" cy="3276600"/>
          </a:xfrm>
          <a:prstGeom prst="rect">
            <a:avLst/>
          </a:prstGeom>
          <a:solidFill>
            <a:schemeClr val="bg1"/>
          </a:solidFill>
          <a:ln w="762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altLang="zh-CN" sz="6000" b="1" u="sng" dirty="0">
              <a:latin typeface="Comic Sans MS" pitchFamily="66" charset="0"/>
              <a:ea typeface="KaiTi" pitchFamily="49" charset="-122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85800" y="4343400"/>
            <a:ext cx="4572000" cy="2228872"/>
          </a:xfrm>
          <a:prstGeom prst="rect">
            <a:avLst/>
          </a:prstGeom>
          <a:solidFill>
            <a:schemeClr val="bg1"/>
          </a:solidFill>
          <a:ln w="63500" algn="ctr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altLang="zh-CN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wǔ</a:t>
            </a:r>
          </a:p>
          <a:p>
            <a:pPr algn="ctr">
              <a:spcBef>
                <a:spcPct val="50000"/>
              </a:spcBef>
            </a:pPr>
            <a:r>
              <a:rPr lang="zh-CN" altLang="en-US" sz="5400" b="1" dirty="0" smtClean="0">
                <a:latin typeface="STFangsong" pitchFamily="2" charset="-122"/>
                <a:ea typeface="STFangsong" pitchFamily="2" charset="-122"/>
                <a:cs typeface="楷体_GB2312" pitchFamily="49" charset="-122"/>
              </a:rPr>
              <a:t>五</a:t>
            </a:r>
          </a:p>
          <a:p>
            <a:pPr algn="ctr">
              <a:spcBef>
                <a:spcPct val="50000"/>
              </a:spcBef>
            </a:pPr>
            <a:endParaRPr lang="en-GB" sz="4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graphicFrame>
        <p:nvGraphicFramePr>
          <p:cNvPr id="105475" name="Object 2"/>
          <p:cNvGraphicFramePr>
            <a:graphicFrameLocks noChangeAspect="1"/>
          </p:cNvGraphicFramePr>
          <p:nvPr/>
        </p:nvGraphicFramePr>
        <p:xfrm>
          <a:off x="1384206" y="742204"/>
          <a:ext cx="2959194" cy="3086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7" name="位图图像" r:id="rId4" imgW="1095528" imgH="1142857" progId="PBrush">
                  <p:embed/>
                </p:oleObj>
              </mc:Choice>
              <mc:Fallback>
                <p:oleObj name="位图图像" r:id="rId4" imgW="1095528" imgH="1142857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206" y="742204"/>
                        <a:ext cx="2959194" cy="30868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340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113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59113" y="0"/>
            <a:ext cx="3059112" cy="3500438"/>
            <a:chOff x="1927" y="0"/>
            <a:chExt cx="1927" cy="2205"/>
          </a:xfrm>
        </p:grpSpPr>
        <p:pic>
          <p:nvPicPr>
            <p:cNvPr id="1435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0"/>
              <a:ext cx="1927" cy="2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4" name="Text Box 5"/>
            <p:cNvSpPr txBox="1">
              <a:spLocks noChangeArrowheads="1"/>
            </p:cNvSpPr>
            <p:nvPr/>
          </p:nvSpPr>
          <p:spPr bwMode="auto">
            <a:xfrm>
              <a:off x="2381" y="1253"/>
              <a:ext cx="1179" cy="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zh-CN" sz="6600" b="1"/>
                <a:t>2</a:t>
              </a:r>
              <a:endParaRPr lang="en-GB" altLang="zh-CN" sz="6600" b="1"/>
            </a:p>
          </p:txBody>
        </p:sp>
      </p:grpSp>
      <p:pic>
        <p:nvPicPr>
          <p:cNvPr id="14340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7563"/>
            <a:ext cx="3059113" cy="35004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0" y="0"/>
            <a:ext cx="3059113" cy="3500438"/>
            <a:chOff x="0" y="0"/>
            <a:chExt cx="1927" cy="2205"/>
          </a:xfrm>
        </p:grpSpPr>
        <p:pic>
          <p:nvPicPr>
            <p:cNvPr id="14351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27" cy="2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2" name="Text Box 11"/>
            <p:cNvSpPr txBox="1">
              <a:spLocks noChangeArrowheads="1"/>
            </p:cNvSpPr>
            <p:nvPr/>
          </p:nvSpPr>
          <p:spPr bwMode="auto">
            <a:xfrm>
              <a:off x="431" y="1253"/>
              <a:ext cx="1179" cy="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altLang="zh-CN" sz="6600" b="1" dirty="0"/>
                <a:t>3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6084888" y="12700"/>
            <a:ext cx="3059112" cy="3500438"/>
            <a:chOff x="3833" y="0"/>
            <a:chExt cx="1927" cy="2205"/>
          </a:xfrm>
        </p:grpSpPr>
        <p:pic>
          <p:nvPicPr>
            <p:cNvPr id="14349" name="Picture 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0"/>
              <a:ext cx="1927" cy="2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0" name="Text Box 14"/>
            <p:cNvSpPr txBox="1">
              <a:spLocks noChangeArrowheads="1"/>
            </p:cNvSpPr>
            <p:nvPr/>
          </p:nvSpPr>
          <p:spPr bwMode="auto">
            <a:xfrm>
              <a:off x="4241" y="1253"/>
              <a:ext cx="1179" cy="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altLang="zh-CN" sz="6600" b="1"/>
                <a:t>4</a:t>
              </a: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3059113" y="3357563"/>
            <a:ext cx="3059112" cy="3500437"/>
            <a:chOff x="1927" y="2115"/>
            <a:chExt cx="1927" cy="2205"/>
          </a:xfrm>
        </p:grpSpPr>
        <p:pic>
          <p:nvPicPr>
            <p:cNvPr id="14347" name="Picture 1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2115"/>
              <a:ext cx="1927" cy="2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8" name="Text Box 17"/>
            <p:cNvSpPr txBox="1">
              <a:spLocks noChangeArrowheads="1"/>
            </p:cNvSpPr>
            <p:nvPr/>
          </p:nvSpPr>
          <p:spPr bwMode="auto">
            <a:xfrm>
              <a:off x="2381" y="3368"/>
              <a:ext cx="1179" cy="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altLang="zh-CN" sz="6600" b="1"/>
                <a:t>5</a:t>
              </a:r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6084888" y="3357563"/>
            <a:ext cx="3059112" cy="3500437"/>
            <a:chOff x="3833" y="2115"/>
            <a:chExt cx="1927" cy="2205"/>
          </a:xfrm>
        </p:grpSpPr>
        <p:pic>
          <p:nvPicPr>
            <p:cNvPr id="14345" name="Picture 1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2115"/>
              <a:ext cx="1927" cy="2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6" name="Text Box 20"/>
            <p:cNvSpPr txBox="1">
              <a:spLocks noChangeArrowheads="1"/>
            </p:cNvSpPr>
            <p:nvPr/>
          </p:nvSpPr>
          <p:spPr bwMode="auto">
            <a:xfrm>
              <a:off x="4241" y="3413"/>
              <a:ext cx="1179" cy="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zh-CN" sz="6600" b="1"/>
                <a:t>1</a:t>
              </a:r>
              <a:endParaRPr lang="en-GB" altLang="zh-CN" sz="6600" b="1"/>
            </a:p>
          </p:txBody>
        </p:sp>
      </p:grpSp>
    </p:spTree>
    <p:extLst>
      <p:ext uri="{BB962C8B-B14F-4D97-AF65-F5344CB8AC3E}">
        <p14:creationId xmlns:p14="http://schemas.microsoft.com/office/powerpoint/2010/main" val="40168185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4" descr="3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5" y="3429000"/>
            <a:ext cx="3024188" cy="3429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6111875" y="0"/>
            <a:ext cx="3024188" cy="3514725"/>
            <a:chOff x="3855" y="0"/>
            <a:chExt cx="1905" cy="2205"/>
          </a:xfrm>
        </p:grpSpPr>
        <p:pic>
          <p:nvPicPr>
            <p:cNvPr id="15378" name="Picture 5" descr="30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5" y="0"/>
              <a:ext cx="1905" cy="2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9" name="Text Box 6"/>
            <p:cNvSpPr txBox="1">
              <a:spLocks noChangeArrowheads="1"/>
            </p:cNvSpPr>
            <p:nvPr/>
          </p:nvSpPr>
          <p:spPr bwMode="auto">
            <a:xfrm>
              <a:off x="4559" y="210"/>
              <a:ext cx="816" cy="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zh-CN" sz="6600" b="1"/>
                <a:t>3</a:t>
              </a:r>
              <a:endParaRPr lang="en-GB" altLang="zh-CN" sz="6600" b="1"/>
            </a:p>
          </p:txBody>
        </p:sp>
      </p:grpSp>
      <p:pic>
        <p:nvPicPr>
          <p:cNvPr id="15364" name="Picture 2" descr="340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3644900"/>
            <a:ext cx="3059112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900113" y="333375"/>
            <a:ext cx="1295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zh-CN" sz="5400" b="1">
                <a:solidFill>
                  <a:schemeClr val="bg1"/>
                </a:solidFill>
              </a:rPr>
              <a:t>12</a:t>
            </a: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3429000"/>
            <a:ext cx="3024188" cy="3429000"/>
            <a:chOff x="0" y="2160"/>
            <a:chExt cx="1905" cy="2160"/>
          </a:xfrm>
        </p:grpSpPr>
        <p:pic>
          <p:nvPicPr>
            <p:cNvPr id="15376" name="Picture 8" descr="30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60"/>
              <a:ext cx="1905" cy="2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7" name="Text Box 9"/>
            <p:cNvSpPr txBox="1">
              <a:spLocks noChangeArrowheads="1"/>
            </p:cNvSpPr>
            <p:nvPr/>
          </p:nvSpPr>
          <p:spPr bwMode="auto">
            <a:xfrm>
              <a:off x="567" y="2478"/>
              <a:ext cx="816" cy="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altLang="zh-CN" sz="6600" b="1"/>
                <a:t>5</a:t>
              </a:r>
            </a:p>
          </p:txBody>
        </p:sp>
      </p:grp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2987675" y="3429000"/>
            <a:ext cx="3240088" cy="3429000"/>
            <a:chOff x="1882" y="2160"/>
            <a:chExt cx="1996" cy="2160"/>
          </a:xfrm>
        </p:grpSpPr>
        <p:pic>
          <p:nvPicPr>
            <p:cNvPr id="15374" name="Picture 11" descr="30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2" y="2160"/>
              <a:ext cx="1996" cy="2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5" name="Text Box 12"/>
            <p:cNvSpPr txBox="1">
              <a:spLocks noChangeArrowheads="1"/>
            </p:cNvSpPr>
            <p:nvPr/>
          </p:nvSpPr>
          <p:spPr bwMode="auto">
            <a:xfrm>
              <a:off x="2517" y="2478"/>
              <a:ext cx="816" cy="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zh-CN" sz="6600" b="1"/>
                <a:t>4</a:t>
              </a:r>
              <a:endParaRPr lang="en-GB" altLang="zh-CN" sz="6600" b="1"/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2987675" y="14288"/>
            <a:ext cx="3240088" cy="3486150"/>
            <a:chOff x="1927" y="0"/>
            <a:chExt cx="1951" cy="2205"/>
          </a:xfrm>
        </p:grpSpPr>
        <p:pic>
          <p:nvPicPr>
            <p:cNvPr id="15372" name="Picture 17" descr="30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0"/>
              <a:ext cx="1951" cy="2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3" name="Text Box 18"/>
            <p:cNvSpPr txBox="1">
              <a:spLocks noChangeArrowheads="1"/>
            </p:cNvSpPr>
            <p:nvPr/>
          </p:nvSpPr>
          <p:spPr bwMode="auto">
            <a:xfrm>
              <a:off x="2563" y="210"/>
              <a:ext cx="816" cy="7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altLang="zh-CN" sz="6600" b="1"/>
                <a:t>1</a:t>
              </a:r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17463" y="14288"/>
            <a:ext cx="2970212" cy="3500437"/>
            <a:chOff x="0" y="0"/>
            <a:chExt cx="1927" cy="2205"/>
          </a:xfrm>
        </p:grpSpPr>
        <p:pic>
          <p:nvPicPr>
            <p:cNvPr id="15370" name="Picture 20" descr="30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27" cy="2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1" name="Text Box 21"/>
            <p:cNvSpPr txBox="1">
              <a:spLocks noChangeArrowheads="1"/>
            </p:cNvSpPr>
            <p:nvPr/>
          </p:nvSpPr>
          <p:spPr bwMode="auto">
            <a:xfrm>
              <a:off x="567" y="210"/>
              <a:ext cx="816" cy="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altLang="zh-CN" sz="6600" b="1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007596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340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71438"/>
            <a:ext cx="3059112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3167063" cy="3500438"/>
            <a:chOff x="0" y="0"/>
            <a:chExt cx="1995" cy="2205"/>
          </a:xfrm>
        </p:grpSpPr>
        <p:pic>
          <p:nvPicPr>
            <p:cNvPr id="16401" name="Picture 4" descr="mooncake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95" cy="2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2" name="Text Box 5"/>
            <p:cNvSpPr txBox="1">
              <a:spLocks noChangeArrowheads="1"/>
            </p:cNvSpPr>
            <p:nvPr/>
          </p:nvSpPr>
          <p:spPr bwMode="auto">
            <a:xfrm>
              <a:off x="612" y="527"/>
              <a:ext cx="862" cy="6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zh-CN" altLang="en-US" sz="6600" b="1">
                  <a:latin typeface="STFangsong"/>
                  <a:ea typeface="STFangsong"/>
                  <a:cs typeface="KaiTi" panose="02010609060101010101" pitchFamily="49" charset="-122"/>
                </a:rPr>
                <a:t>五</a:t>
              </a:r>
              <a:endParaRPr lang="en-GB" altLang="zh-CN" sz="6600" b="1">
                <a:latin typeface="STFangsong"/>
                <a:ea typeface="STFangsong"/>
                <a:cs typeface="KaiTi" panose="02010609060101010101" pitchFamily="49" charset="-122"/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059113" y="0"/>
            <a:ext cx="3167062" cy="3500438"/>
            <a:chOff x="1927" y="0"/>
            <a:chExt cx="1995" cy="2205"/>
          </a:xfrm>
        </p:grpSpPr>
        <p:pic>
          <p:nvPicPr>
            <p:cNvPr id="16399" name="Picture 7" descr="mooncake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0"/>
              <a:ext cx="1995" cy="2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0" name="Text Box 8"/>
            <p:cNvSpPr txBox="1">
              <a:spLocks noChangeArrowheads="1"/>
            </p:cNvSpPr>
            <p:nvPr/>
          </p:nvSpPr>
          <p:spPr bwMode="auto">
            <a:xfrm>
              <a:off x="2562" y="515"/>
              <a:ext cx="862" cy="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zh-CN" altLang="en-US" sz="6600" b="1">
                  <a:latin typeface="STFangsong"/>
                  <a:ea typeface="STFangsong"/>
                  <a:cs typeface="KaiTi" panose="02010609060101010101" pitchFamily="49" charset="-122"/>
                </a:rPr>
                <a:t>一</a:t>
              </a:r>
              <a:endParaRPr lang="en-GB" altLang="zh-CN" sz="6600" b="1">
                <a:latin typeface="STFangsong"/>
                <a:ea typeface="STFangsong"/>
                <a:cs typeface="KaiTi" panose="02010609060101010101" pitchFamily="49" charset="-122"/>
              </a:endParaRP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5976938" y="0"/>
            <a:ext cx="3167062" cy="3500438"/>
            <a:chOff x="3765" y="0"/>
            <a:chExt cx="1995" cy="2205"/>
          </a:xfrm>
        </p:grpSpPr>
        <p:pic>
          <p:nvPicPr>
            <p:cNvPr id="16397" name="Picture 10" descr="mooncake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5" y="0"/>
              <a:ext cx="1995" cy="2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8" name="Text Box 11"/>
            <p:cNvSpPr txBox="1">
              <a:spLocks noChangeArrowheads="1"/>
            </p:cNvSpPr>
            <p:nvPr/>
          </p:nvSpPr>
          <p:spPr bwMode="auto">
            <a:xfrm>
              <a:off x="4422" y="527"/>
              <a:ext cx="862" cy="6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zh-CN" altLang="en-US" sz="6600" b="1">
                  <a:latin typeface="STFangsong"/>
                  <a:ea typeface="STFangsong"/>
                  <a:cs typeface="KaiTi" panose="02010609060101010101" pitchFamily="49" charset="-122"/>
                </a:rPr>
                <a:t>三</a:t>
              </a:r>
              <a:endParaRPr lang="en-GB" altLang="zh-CN" sz="6600" b="1">
                <a:latin typeface="STFangsong"/>
                <a:ea typeface="STFangsong"/>
                <a:cs typeface="KaiTi" panose="02010609060101010101" pitchFamily="49" charset="-122"/>
              </a:endParaRP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0" y="3402013"/>
            <a:ext cx="3167063" cy="3455987"/>
            <a:chOff x="0" y="2143"/>
            <a:chExt cx="1995" cy="2177"/>
          </a:xfrm>
        </p:grpSpPr>
        <p:pic>
          <p:nvPicPr>
            <p:cNvPr id="16395" name="Picture 13" descr="mooncake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43"/>
              <a:ext cx="1995" cy="21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6" name="Text Box 14"/>
            <p:cNvSpPr txBox="1">
              <a:spLocks noChangeArrowheads="1"/>
            </p:cNvSpPr>
            <p:nvPr/>
          </p:nvSpPr>
          <p:spPr bwMode="auto">
            <a:xfrm>
              <a:off x="703" y="2659"/>
              <a:ext cx="862" cy="6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zh-CN" altLang="en-US" sz="6600" b="1">
                  <a:latin typeface="STFangsong"/>
                  <a:ea typeface="STFangsong"/>
                  <a:cs typeface="KaiTi" panose="02010609060101010101" pitchFamily="49" charset="-122"/>
                </a:rPr>
                <a:t>二</a:t>
              </a:r>
              <a:endParaRPr lang="en-GB" altLang="zh-CN" sz="6600" b="1">
                <a:latin typeface="STFangsong"/>
                <a:ea typeface="STFangsong"/>
                <a:cs typeface="KaiTi" panose="02010609060101010101" pitchFamily="49" charset="-122"/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2987675" y="3357563"/>
            <a:ext cx="3167063" cy="3500437"/>
            <a:chOff x="1881" y="2115"/>
            <a:chExt cx="1995" cy="2205"/>
          </a:xfrm>
        </p:grpSpPr>
        <p:pic>
          <p:nvPicPr>
            <p:cNvPr id="16393" name="Picture 16" descr="mooncake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1" y="2115"/>
              <a:ext cx="1995" cy="2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4" name="Text Box 17"/>
            <p:cNvSpPr txBox="1">
              <a:spLocks noChangeArrowheads="1"/>
            </p:cNvSpPr>
            <p:nvPr/>
          </p:nvSpPr>
          <p:spPr bwMode="auto">
            <a:xfrm>
              <a:off x="2562" y="2647"/>
              <a:ext cx="862" cy="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zh-CN" altLang="en-US" sz="6600" b="1">
                  <a:latin typeface="STFangsong"/>
                  <a:ea typeface="STFangsong"/>
                  <a:cs typeface="KaiTi" panose="02010609060101010101" pitchFamily="49" charset="-122"/>
                </a:rPr>
                <a:t>四</a:t>
              </a:r>
              <a:endParaRPr lang="en-GB" altLang="zh-CN" sz="6600" b="1">
                <a:latin typeface="STFangsong"/>
                <a:ea typeface="STFangsong"/>
                <a:cs typeface="KaiTi" panose="02010609060101010101" pitchFamily="49" charset="-122"/>
              </a:endParaRPr>
            </a:p>
          </p:txBody>
        </p:sp>
      </p:grpSp>
      <p:pic>
        <p:nvPicPr>
          <p:cNvPr id="16392" name="Picture 19" descr="mooncake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50" y="3379788"/>
            <a:ext cx="3167063" cy="35004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8611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dwallpapers.in/walls/kung_fu_panda_2_2011-wide.jpg"/>
          <p:cNvPicPr>
            <a:picLocks noChangeAspect="1" noChangeArrowheads="1"/>
          </p:cNvPicPr>
          <p:nvPr/>
        </p:nvPicPr>
        <p:blipFill>
          <a:blip r:embed="rId3"/>
          <a:srcRect l="34801" r="32295" b="34715"/>
          <a:stretch>
            <a:fillRect/>
          </a:stretch>
        </p:blipFill>
        <p:spPr bwMode="auto">
          <a:xfrm>
            <a:off x="5791200" y="2185545"/>
            <a:ext cx="3527430" cy="428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685800" y="685800"/>
            <a:ext cx="4572000" cy="3276600"/>
          </a:xfrm>
          <a:prstGeom prst="rect">
            <a:avLst/>
          </a:prstGeom>
          <a:solidFill>
            <a:schemeClr val="bg1"/>
          </a:solidFill>
          <a:ln w="762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altLang="zh-CN" sz="6000" b="1" u="sng" dirty="0">
              <a:latin typeface="Comic Sans MS" pitchFamily="66" charset="0"/>
              <a:ea typeface="KaiTi" pitchFamily="49" charset="-122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85800" y="4343400"/>
            <a:ext cx="4572000" cy="2157434"/>
          </a:xfrm>
          <a:prstGeom prst="rect">
            <a:avLst/>
          </a:prstGeom>
          <a:solidFill>
            <a:schemeClr val="bg1"/>
          </a:solidFill>
          <a:ln w="63500" algn="ctr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GB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en-US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iù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ct val="50000"/>
              </a:spcBef>
            </a:pPr>
            <a:r>
              <a:rPr lang="zh-CN" altLang="en-US" sz="5400" b="1" dirty="0" smtClean="0">
                <a:latin typeface="STFangsong" pitchFamily="2" charset="-122"/>
                <a:ea typeface="STFangsong" pitchFamily="2" charset="-122"/>
                <a:cs typeface="楷体_GB2312" pitchFamily="49" charset="-122"/>
              </a:rPr>
              <a:t>六</a:t>
            </a:r>
          </a:p>
          <a:p>
            <a:pPr algn="ctr">
              <a:spcBef>
                <a:spcPct val="50000"/>
              </a:spcBef>
            </a:pPr>
            <a:endParaRPr lang="en-GB" sz="4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graphicFrame>
        <p:nvGraphicFramePr>
          <p:cNvPr id="106499" name="Object 2"/>
          <p:cNvGraphicFramePr>
            <a:graphicFrameLocks noChangeAspect="1"/>
          </p:cNvGraphicFramePr>
          <p:nvPr/>
        </p:nvGraphicFramePr>
        <p:xfrm>
          <a:off x="1371600" y="838200"/>
          <a:ext cx="3391638" cy="300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1" name="位图图像" r:id="rId4" imgW="1095528" imgH="971686" progId="PBrush">
                  <p:embed/>
                </p:oleObj>
              </mc:Choice>
              <mc:Fallback>
                <p:oleObj name="位图图像" r:id="rId4" imgW="1095528" imgH="971686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838200"/>
                        <a:ext cx="3391638" cy="300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dwallpapers.in/walls/kung_fu_panda_2_2011-wide.jpg"/>
          <p:cNvPicPr>
            <a:picLocks noChangeAspect="1" noChangeArrowheads="1"/>
          </p:cNvPicPr>
          <p:nvPr/>
        </p:nvPicPr>
        <p:blipFill>
          <a:blip r:embed="rId3"/>
          <a:srcRect l="34801" r="32295" b="34715"/>
          <a:stretch>
            <a:fillRect/>
          </a:stretch>
        </p:blipFill>
        <p:spPr bwMode="auto">
          <a:xfrm>
            <a:off x="5791200" y="2185545"/>
            <a:ext cx="3527430" cy="428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685800" y="685800"/>
            <a:ext cx="4572000" cy="3276600"/>
          </a:xfrm>
          <a:prstGeom prst="rect">
            <a:avLst/>
          </a:prstGeom>
          <a:solidFill>
            <a:schemeClr val="bg1"/>
          </a:solidFill>
          <a:ln w="762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altLang="zh-CN" sz="6000" b="1" u="sng" dirty="0">
              <a:latin typeface="Comic Sans MS" pitchFamily="66" charset="0"/>
              <a:ea typeface="KaiTi" pitchFamily="49" charset="-122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85800" y="4343400"/>
            <a:ext cx="4572000" cy="2057400"/>
          </a:xfrm>
          <a:prstGeom prst="rect">
            <a:avLst/>
          </a:prstGeom>
          <a:solidFill>
            <a:schemeClr val="bg1"/>
          </a:solidFill>
          <a:ln w="63500" algn="ctr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altLang="zh-CN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qī</a:t>
            </a:r>
          </a:p>
          <a:p>
            <a:pPr algn="ctr">
              <a:spcBef>
                <a:spcPct val="50000"/>
              </a:spcBef>
            </a:pPr>
            <a:r>
              <a:rPr lang="zh-CN" altLang="en-US" sz="5400" b="1" dirty="0" smtClean="0">
                <a:latin typeface="STFangsong" pitchFamily="2" charset="-122"/>
                <a:ea typeface="STFangsong" pitchFamily="2" charset="-122"/>
                <a:cs typeface="楷体_GB2312" pitchFamily="49" charset="-122"/>
              </a:rPr>
              <a:t>七</a:t>
            </a:r>
            <a:endParaRPr lang="zh-CN" altLang="en-US" sz="5400" b="1" dirty="0">
              <a:latin typeface="STFangsong" pitchFamily="2" charset="-122"/>
              <a:ea typeface="STFangsong" pitchFamily="2" charset="-122"/>
              <a:cs typeface="楷体_GB2312" pitchFamily="49" charset="-122"/>
            </a:endParaRPr>
          </a:p>
        </p:txBody>
      </p:sp>
      <p:graphicFrame>
        <p:nvGraphicFramePr>
          <p:cNvPr id="112643" name="Object 2"/>
          <p:cNvGraphicFramePr>
            <a:graphicFrameLocks noChangeAspect="1"/>
          </p:cNvGraphicFramePr>
          <p:nvPr/>
        </p:nvGraphicFramePr>
        <p:xfrm>
          <a:off x="1676400" y="762000"/>
          <a:ext cx="2286000" cy="315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5" name="位图图像" r:id="rId4" imgW="752381" imgH="1038370" progId="PBrush">
                  <p:embed/>
                </p:oleObj>
              </mc:Choice>
              <mc:Fallback>
                <p:oleObj name="位图图像" r:id="rId4" imgW="752381" imgH="1038370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762000"/>
                        <a:ext cx="2286000" cy="315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dwallpapers.in/walls/kung_fu_panda_2_2011-wide.jpg"/>
          <p:cNvPicPr>
            <a:picLocks noChangeAspect="1" noChangeArrowheads="1"/>
          </p:cNvPicPr>
          <p:nvPr/>
        </p:nvPicPr>
        <p:blipFill>
          <a:blip r:embed="rId3"/>
          <a:srcRect l="34801" r="32295" b="34715"/>
          <a:stretch>
            <a:fillRect/>
          </a:stretch>
        </p:blipFill>
        <p:spPr bwMode="auto">
          <a:xfrm>
            <a:off x="5791200" y="2185545"/>
            <a:ext cx="3527430" cy="428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685800" y="685800"/>
            <a:ext cx="4572000" cy="3276600"/>
          </a:xfrm>
          <a:prstGeom prst="rect">
            <a:avLst/>
          </a:prstGeom>
          <a:solidFill>
            <a:schemeClr val="bg1"/>
          </a:solidFill>
          <a:ln w="762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altLang="zh-CN" sz="6000" b="1" u="sng" dirty="0">
              <a:latin typeface="Comic Sans MS" pitchFamily="66" charset="0"/>
              <a:ea typeface="KaiTi" pitchFamily="49" charset="-122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85800" y="4343400"/>
            <a:ext cx="4572000" cy="2057400"/>
          </a:xfrm>
          <a:prstGeom prst="rect">
            <a:avLst/>
          </a:prstGeom>
          <a:solidFill>
            <a:schemeClr val="bg1"/>
          </a:solidFill>
          <a:ln w="63500" algn="ctr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altLang="zh-CN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bā</a:t>
            </a:r>
          </a:p>
          <a:p>
            <a:pPr algn="ctr">
              <a:spcBef>
                <a:spcPct val="50000"/>
              </a:spcBef>
            </a:pPr>
            <a:r>
              <a:rPr lang="zh-CN" altLang="en-US" sz="5400" b="1" dirty="0" smtClean="0">
                <a:latin typeface="STFangsong" pitchFamily="2" charset="-122"/>
                <a:ea typeface="STFangsong" pitchFamily="2" charset="-122"/>
                <a:cs typeface="楷体_GB2312" pitchFamily="49" charset="-122"/>
              </a:rPr>
              <a:t>八</a:t>
            </a:r>
            <a:endParaRPr lang="zh-CN" altLang="en-US" sz="5400" b="1" dirty="0">
              <a:latin typeface="STFangsong" pitchFamily="2" charset="-122"/>
              <a:ea typeface="STFangsong" pitchFamily="2" charset="-122"/>
              <a:cs typeface="楷体_GB2312" pitchFamily="49" charset="-122"/>
            </a:endParaRPr>
          </a:p>
        </p:txBody>
      </p:sp>
      <p:graphicFrame>
        <p:nvGraphicFramePr>
          <p:cNvPr id="138243" name="Object 2"/>
          <p:cNvGraphicFramePr>
            <a:graphicFrameLocks noChangeAspect="1"/>
          </p:cNvGraphicFramePr>
          <p:nvPr/>
        </p:nvGraphicFramePr>
        <p:xfrm>
          <a:off x="1447799" y="838200"/>
          <a:ext cx="3306809" cy="306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55" name="位图图像" r:id="rId4" imgW="1162212" imgH="1076475" progId="PBrush">
                  <p:embed/>
                </p:oleObj>
              </mc:Choice>
              <mc:Fallback>
                <p:oleObj name="位图图像" r:id="rId4" imgW="1162212" imgH="1076475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799" y="838200"/>
                        <a:ext cx="3306809" cy="306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dwallpapers.in/walls/kung_fu_panda_2_2011-wide.jpg"/>
          <p:cNvPicPr>
            <a:picLocks noChangeAspect="1" noChangeArrowheads="1"/>
          </p:cNvPicPr>
          <p:nvPr/>
        </p:nvPicPr>
        <p:blipFill>
          <a:blip r:embed="rId3"/>
          <a:srcRect l="34801" r="32295" b="34715"/>
          <a:stretch>
            <a:fillRect/>
          </a:stretch>
        </p:blipFill>
        <p:spPr bwMode="auto">
          <a:xfrm>
            <a:off x="5791200" y="2185545"/>
            <a:ext cx="3527430" cy="428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685800" y="685800"/>
            <a:ext cx="4572000" cy="3276600"/>
          </a:xfrm>
          <a:prstGeom prst="rect">
            <a:avLst/>
          </a:prstGeom>
          <a:solidFill>
            <a:schemeClr val="bg1"/>
          </a:solidFill>
          <a:ln w="762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altLang="zh-CN" sz="6000" b="1" u="sng" dirty="0">
              <a:latin typeface="Comic Sans MS" pitchFamily="66" charset="0"/>
              <a:ea typeface="KaiTi" pitchFamily="49" charset="-122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85800" y="4343400"/>
            <a:ext cx="4572000" cy="2057400"/>
          </a:xfrm>
          <a:prstGeom prst="rect">
            <a:avLst/>
          </a:prstGeom>
          <a:solidFill>
            <a:schemeClr val="bg1"/>
          </a:solidFill>
          <a:ln w="63500" algn="ctr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ji</a:t>
            </a:r>
            <a:r>
              <a:rPr lang="en-US" altLang="zh-CN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ǔ</a:t>
            </a:r>
            <a:endParaRPr lang="en-US" altLang="zh-CN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ct val="50000"/>
              </a:spcBef>
            </a:pPr>
            <a:r>
              <a:rPr lang="zh-CN" altLang="en-US" sz="5400" b="1" dirty="0" smtClean="0">
                <a:latin typeface="STFangsong" pitchFamily="2" charset="-122"/>
                <a:ea typeface="STFangsong" pitchFamily="2" charset="-122"/>
                <a:cs typeface="楷体_GB2312" pitchFamily="49" charset="-122"/>
              </a:rPr>
              <a:t>九</a:t>
            </a:r>
            <a:endParaRPr lang="zh-CN" altLang="en-US" sz="5400" b="1" dirty="0">
              <a:latin typeface="STFangsong" pitchFamily="2" charset="-122"/>
              <a:ea typeface="STFangsong" pitchFamily="2" charset="-122"/>
              <a:cs typeface="楷体_GB2312" pitchFamily="49" charset="-122"/>
            </a:endParaRPr>
          </a:p>
        </p:txBody>
      </p:sp>
      <p:graphicFrame>
        <p:nvGraphicFramePr>
          <p:cNvPr id="139267" name="Object 2"/>
          <p:cNvGraphicFramePr>
            <a:graphicFrameLocks noChangeAspect="1"/>
          </p:cNvGraphicFramePr>
          <p:nvPr/>
        </p:nvGraphicFramePr>
        <p:xfrm>
          <a:off x="1676400" y="718080"/>
          <a:ext cx="2438400" cy="3141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79" name="位图图像" r:id="rId4" imgW="790476" imgH="1019048" progId="PBrush">
                  <p:embed/>
                </p:oleObj>
              </mc:Choice>
              <mc:Fallback>
                <p:oleObj name="位图图像" r:id="rId4" imgW="790476" imgH="1019048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718080"/>
                        <a:ext cx="2438400" cy="31411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dwallpapers.in/walls/kung_fu_panda_2_2011-wide.jpg"/>
          <p:cNvPicPr>
            <a:picLocks noChangeAspect="1" noChangeArrowheads="1"/>
          </p:cNvPicPr>
          <p:nvPr/>
        </p:nvPicPr>
        <p:blipFill>
          <a:blip r:embed="rId3"/>
          <a:srcRect l="34801" r="32295" b="34715"/>
          <a:stretch>
            <a:fillRect/>
          </a:stretch>
        </p:blipFill>
        <p:spPr bwMode="auto">
          <a:xfrm>
            <a:off x="5791200" y="2185545"/>
            <a:ext cx="3527430" cy="428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685800" y="685800"/>
            <a:ext cx="4572000" cy="3276600"/>
          </a:xfrm>
          <a:prstGeom prst="rect">
            <a:avLst/>
          </a:prstGeom>
          <a:solidFill>
            <a:schemeClr val="bg1"/>
          </a:solidFill>
          <a:ln w="762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altLang="zh-CN" sz="6000" b="1" u="sng" dirty="0">
              <a:latin typeface="Comic Sans MS" pitchFamily="66" charset="0"/>
              <a:ea typeface="KaiTi" pitchFamily="49" charset="-122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85800" y="4343400"/>
            <a:ext cx="4572000" cy="2057400"/>
          </a:xfrm>
          <a:prstGeom prst="rect">
            <a:avLst/>
          </a:prstGeom>
          <a:solidFill>
            <a:schemeClr val="bg1"/>
          </a:solidFill>
          <a:ln w="63500" algn="ctr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altLang="zh-CN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shí</a:t>
            </a:r>
          </a:p>
          <a:p>
            <a:pPr algn="ctr">
              <a:spcBef>
                <a:spcPct val="50000"/>
              </a:spcBef>
            </a:pPr>
            <a:r>
              <a:rPr lang="zh-CN" altLang="en-US" sz="5400" b="1" dirty="0" smtClean="0">
                <a:latin typeface="STFangsong" pitchFamily="2" charset="-122"/>
                <a:ea typeface="STFangsong" pitchFamily="2" charset="-122"/>
                <a:cs typeface="楷体_GB2312" pitchFamily="49" charset="-122"/>
              </a:rPr>
              <a:t>十</a:t>
            </a:r>
            <a:endParaRPr lang="zh-CN" altLang="en-US" sz="5400" b="1" dirty="0">
              <a:latin typeface="STFangsong" pitchFamily="2" charset="-122"/>
              <a:ea typeface="STFangsong" pitchFamily="2" charset="-122"/>
              <a:cs typeface="楷体_GB2312" pitchFamily="49" charset="-122"/>
            </a:endParaRPr>
          </a:p>
        </p:txBody>
      </p:sp>
      <p:graphicFrame>
        <p:nvGraphicFramePr>
          <p:cNvPr id="149507" name="Object 2"/>
          <p:cNvGraphicFramePr>
            <a:graphicFrameLocks noChangeAspect="1"/>
          </p:cNvGraphicFramePr>
          <p:nvPr/>
        </p:nvGraphicFramePr>
        <p:xfrm>
          <a:off x="2209800" y="762000"/>
          <a:ext cx="1524000" cy="310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19" name="位图图像" r:id="rId4" imgW="752381" imgH="1533739" progId="PBrush">
                  <p:embed/>
                </p:oleObj>
              </mc:Choice>
              <mc:Fallback>
                <p:oleObj name="位图图像" r:id="rId4" imgW="752381" imgH="1533739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762000"/>
                        <a:ext cx="1524000" cy="310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8901112" cy="5627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C:\Users\Staff\AppData\Local\Microsoft\Windows\Temporary Internet Files\Content.IE5\2YSYU49K\MC900434549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5257800"/>
            <a:ext cx="6985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C:\Users\Staff\AppData\Local\Microsoft\Windows\Temporary Internet Files\Content.IE5\PNQ249MO\MC900434551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4953000"/>
            <a:ext cx="708025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 descr="C:\Users\Staff\AppData\Local\Microsoft\Windows\Temporary Internet Files\Content.IE5\2YSYU49K\MC900434553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19400" y="5334000"/>
            <a:ext cx="668337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 descr="C:\Users\Staff\AppData\Local\Microsoft\Windows\Temporary Internet Files\Content.IE5\L3XQM8TQ\MC900434547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53400" y="3200400"/>
            <a:ext cx="784225" cy="89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C:\Users\Staff\AppData\Local\Microsoft\Windows\Temporary Internet Files\Content.IE5\YOEOEO5L\MC900434539[1]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71800" y="1143000"/>
            <a:ext cx="7223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 descr="C:\Users\Staff\AppData\Local\Microsoft\Windows\Temporary Internet Files\Content.IE5\PNQ249MO\MC900434537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95400" y="1066800"/>
            <a:ext cx="469900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 descr="C:\Users\Staff\AppData\Local\Microsoft\Windows\Temporary Internet Files\Content.IE5\2YSYU49K\MC900434541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2000" y="381000"/>
            <a:ext cx="7366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" descr="C:\Users\Staff\AppData\Local\Microsoft\Windows\Temporary Internet Files\Content.IE5\L3XQM8TQ\MC900434543[1].wm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72200" y="533400"/>
            <a:ext cx="769938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11" descr="C:\Users\Staff\AppData\Local\Microsoft\Windows\Temporary Internet Files\Content.IE5\YOEOEO5L\MC900434545[1].wm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924800" y="1371600"/>
            <a:ext cx="6445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12" descr="C:\Users\Staff\AppData\Local\Microsoft\Windows\Temporary Internet Files\Content.IE5\PNQ249MO\MC900434537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4800" y="4114800"/>
            <a:ext cx="379413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Picture 13" descr="C:\Users\Staff\AppData\Local\Microsoft\Windows\Temporary Internet Files\Content.IE5\PNQ249MO\MC900434535[1].wmf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9600" y="4114800"/>
            <a:ext cx="76993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81110" y="84409"/>
            <a:ext cx="55430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https://www.youtube.com/watch?v=2eLP3FuuEVs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/>
          <p:cNvPicPr>
            <a:picLocks noChangeAspect="1" noChangeArrowheads="1"/>
          </p:cNvPicPr>
          <p:nvPr/>
        </p:nvPicPr>
        <p:blipFill>
          <a:blip r:embed="rId2"/>
          <a:srcRect l="8794" t="29256" r="83778" b="62943"/>
          <a:stretch>
            <a:fillRect/>
          </a:stretch>
        </p:blipFill>
        <p:spPr bwMode="auto">
          <a:xfrm>
            <a:off x="3524250" y="247650"/>
            <a:ext cx="1814513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 l="23570" t="79468" r="68512" b="11081"/>
          <a:stretch>
            <a:fillRect/>
          </a:stretch>
        </p:blipFill>
        <p:spPr bwMode="auto">
          <a:xfrm>
            <a:off x="552450" y="620713"/>
            <a:ext cx="1671638" cy="131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/>
          <a:srcRect l="13808" t="56769" r="79169" b="31796"/>
          <a:stretch>
            <a:fillRect/>
          </a:stretch>
        </p:blipFill>
        <p:spPr bwMode="auto">
          <a:xfrm>
            <a:off x="1116013" y="4262438"/>
            <a:ext cx="1449387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2"/>
          <a:srcRect l="66483" t="78638" r="25681" b="11819"/>
          <a:stretch>
            <a:fillRect/>
          </a:stretch>
        </p:blipFill>
        <p:spPr bwMode="auto">
          <a:xfrm>
            <a:off x="3821113" y="4283075"/>
            <a:ext cx="165735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2"/>
          <a:srcRect l="81512" t="28851" r="9917" b="59993"/>
          <a:stretch>
            <a:fillRect/>
          </a:stretch>
        </p:blipFill>
        <p:spPr bwMode="auto">
          <a:xfrm>
            <a:off x="6084888" y="333375"/>
            <a:ext cx="1631950" cy="139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2"/>
          <p:cNvPicPr>
            <a:picLocks noChangeAspect="1" noChangeArrowheads="1"/>
          </p:cNvPicPr>
          <p:nvPr/>
        </p:nvPicPr>
        <p:blipFill>
          <a:blip r:embed="rId2"/>
          <a:srcRect l="44217" t="68716" r="47098" b="22118"/>
          <a:stretch>
            <a:fillRect/>
          </a:stretch>
        </p:blipFill>
        <p:spPr bwMode="auto">
          <a:xfrm>
            <a:off x="6496050" y="4221163"/>
            <a:ext cx="180022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2"/>
          <p:cNvPicPr>
            <a:picLocks noChangeAspect="1" noChangeArrowheads="1"/>
          </p:cNvPicPr>
          <p:nvPr/>
        </p:nvPicPr>
        <p:blipFill>
          <a:blip r:embed="rId2"/>
          <a:srcRect l="44524" t="14009" r="47632" b="77054"/>
          <a:stretch>
            <a:fillRect/>
          </a:stretch>
        </p:blipFill>
        <p:spPr bwMode="auto">
          <a:xfrm>
            <a:off x="219075" y="2586038"/>
            <a:ext cx="1831975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4"/>
          <p:cNvPicPr>
            <a:picLocks noChangeAspect="1" noChangeArrowheads="1"/>
          </p:cNvPicPr>
          <p:nvPr/>
        </p:nvPicPr>
        <p:blipFill>
          <a:blip r:embed="rId2"/>
          <a:srcRect l="28207" t="28912" r="62434" b="61617"/>
          <a:stretch>
            <a:fillRect/>
          </a:stretch>
        </p:blipFill>
        <p:spPr bwMode="auto">
          <a:xfrm>
            <a:off x="4430713" y="2667000"/>
            <a:ext cx="1879600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2"/>
          <p:cNvPicPr>
            <a:picLocks noChangeAspect="1" noChangeArrowheads="1"/>
          </p:cNvPicPr>
          <p:nvPr/>
        </p:nvPicPr>
        <p:blipFill>
          <a:blip r:embed="rId2"/>
          <a:srcRect l="85042" t="58763" r="7623" b="31100"/>
          <a:stretch>
            <a:fillRect/>
          </a:stretch>
        </p:blipFill>
        <p:spPr bwMode="auto">
          <a:xfrm>
            <a:off x="2411413" y="1970088"/>
            <a:ext cx="1643062" cy="149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Picture 2"/>
          <p:cNvPicPr>
            <a:picLocks noChangeAspect="1" noChangeArrowheads="1"/>
          </p:cNvPicPr>
          <p:nvPr/>
        </p:nvPicPr>
        <p:blipFill>
          <a:blip r:embed="rId2"/>
          <a:srcRect l="64871" t="15273" r="28178" b="74799"/>
          <a:stretch>
            <a:fillRect/>
          </a:stretch>
        </p:blipFill>
        <p:spPr bwMode="auto">
          <a:xfrm>
            <a:off x="6837363" y="2305050"/>
            <a:ext cx="1760537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/>
          <p:cNvPicPr>
            <a:picLocks noChangeAspect="1" noChangeArrowheads="1"/>
          </p:cNvPicPr>
          <p:nvPr/>
        </p:nvPicPr>
        <p:blipFill>
          <a:blip r:embed="rId2"/>
          <a:srcRect l="8794" t="29256" r="83778" b="62943"/>
          <a:stretch>
            <a:fillRect/>
          </a:stretch>
        </p:blipFill>
        <p:spPr bwMode="auto">
          <a:xfrm>
            <a:off x="2786063" y="500063"/>
            <a:ext cx="181451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/>
          <a:srcRect l="23570" t="79468" r="68512" b="11081"/>
          <a:stretch>
            <a:fillRect/>
          </a:stretch>
        </p:blipFill>
        <p:spPr bwMode="auto">
          <a:xfrm>
            <a:off x="357188" y="428625"/>
            <a:ext cx="18065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/>
          <a:srcRect l="13808" t="56769" r="79169" b="31796"/>
          <a:stretch>
            <a:fillRect/>
          </a:stretch>
        </p:blipFill>
        <p:spPr bwMode="auto">
          <a:xfrm>
            <a:off x="285750" y="4572000"/>
            <a:ext cx="172085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2"/>
          <a:srcRect l="66483" t="78638" r="25681" b="11819"/>
          <a:stretch>
            <a:fillRect/>
          </a:stretch>
        </p:blipFill>
        <p:spPr bwMode="auto">
          <a:xfrm>
            <a:off x="2714625" y="4786313"/>
            <a:ext cx="209073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/>
          <p:cNvPicPr>
            <a:picLocks noChangeAspect="1" noChangeArrowheads="1"/>
          </p:cNvPicPr>
          <p:nvPr/>
        </p:nvPicPr>
        <p:blipFill>
          <a:blip r:embed="rId2"/>
          <a:srcRect l="81512" t="28851" r="9917" b="59993"/>
          <a:stretch>
            <a:fillRect/>
          </a:stretch>
        </p:blipFill>
        <p:spPr bwMode="auto">
          <a:xfrm>
            <a:off x="5572125" y="285750"/>
            <a:ext cx="21685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2"/>
          <p:cNvPicPr>
            <a:picLocks noChangeAspect="1" noChangeArrowheads="1"/>
          </p:cNvPicPr>
          <p:nvPr/>
        </p:nvPicPr>
        <p:blipFill>
          <a:blip r:embed="rId2"/>
          <a:srcRect l="44217" t="68716" r="47098" b="22118"/>
          <a:stretch>
            <a:fillRect/>
          </a:stretch>
        </p:blipFill>
        <p:spPr bwMode="auto">
          <a:xfrm>
            <a:off x="5357813" y="4929188"/>
            <a:ext cx="209232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2"/>
          <p:cNvPicPr>
            <a:picLocks noChangeAspect="1" noChangeArrowheads="1"/>
          </p:cNvPicPr>
          <p:nvPr/>
        </p:nvPicPr>
        <p:blipFill>
          <a:blip r:embed="rId2"/>
          <a:srcRect l="44524" t="14009" r="47632" b="77054"/>
          <a:stretch>
            <a:fillRect/>
          </a:stretch>
        </p:blipFill>
        <p:spPr bwMode="auto">
          <a:xfrm>
            <a:off x="285750" y="2357438"/>
            <a:ext cx="209391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4"/>
          <p:cNvPicPr>
            <a:picLocks noChangeAspect="1" noChangeArrowheads="1"/>
          </p:cNvPicPr>
          <p:nvPr/>
        </p:nvPicPr>
        <p:blipFill>
          <a:blip r:embed="rId2"/>
          <a:srcRect l="28207" t="28912" r="62434" b="61617"/>
          <a:stretch>
            <a:fillRect/>
          </a:stretch>
        </p:blipFill>
        <p:spPr bwMode="auto">
          <a:xfrm>
            <a:off x="4929188" y="2571750"/>
            <a:ext cx="1879600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2"/>
          <p:cNvPicPr>
            <a:picLocks noChangeAspect="1" noChangeArrowheads="1"/>
          </p:cNvPicPr>
          <p:nvPr/>
        </p:nvPicPr>
        <p:blipFill>
          <a:blip r:embed="rId2"/>
          <a:srcRect l="85042" t="58763" r="7623" b="31100"/>
          <a:stretch>
            <a:fillRect/>
          </a:stretch>
        </p:blipFill>
        <p:spPr bwMode="auto">
          <a:xfrm>
            <a:off x="2786063" y="2571750"/>
            <a:ext cx="1643062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 l="64871" t="15273" r="28178" b="74799"/>
          <a:stretch>
            <a:fillRect/>
          </a:stretch>
        </p:blipFill>
        <p:spPr bwMode="auto">
          <a:xfrm>
            <a:off x="7143750" y="2428875"/>
            <a:ext cx="176053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/>
          <p:cNvPicPr>
            <a:picLocks noChangeAspect="1" noChangeArrowheads="1"/>
          </p:cNvPicPr>
          <p:nvPr/>
        </p:nvPicPr>
        <p:blipFill>
          <a:blip r:embed="rId2"/>
          <a:srcRect l="8794" t="29256" r="83778" b="62943"/>
          <a:stretch>
            <a:fillRect/>
          </a:stretch>
        </p:blipFill>
        <p:spPr bwMode="auto">
          <a:xfrm>
            <a:off x="2786063" y="500063"/>
            <a:ext cx="181451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23570" t="79468" r="68512" b="11081"/>
          <a:stretch>
            <a:fillRect/>
          </a:stretch>
        </p:blipFill>
        <p:spPr bwMode="auto">
          <a:xfrm>
            <a:off x="357188" y="428625"/>
            <a:ext cx="18065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/>
          <a:srcRect l="13808" t="56769" r="79169" b="31796"/>
          <a:stretch>
            <a:fillRect/>
          </a:stretch>
        </p:blipFill>
        <p:spPr bwMode="auto">
          <a:xfrm>
            <a:off x="285750" y="4572000"/>
            <a:ext cx="172085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2"/>
          <p:cNvPicPr>
            <a:picLocks noChangeAspect="1" noChangeArrowheads="1"/>
          </p:cNvPicPr>
          <p:nvPr/>
        </p:nvPicPr>
        <p:blipFill>
          <a:blip r:embed="rId2"/>
          <a:srcRect l="66483" t="78638" r="25681" b="11819"/>
          <a:stretch>
            <a:fillRect/>
          </a:stretch>
        </p:blipFill>
        <p:spPr bwMode="auto">
          <a:xfrm>
            <a:off x="2714625" y="4786313"/>
            <a:ext cx="209073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2"/>
          <p:cNvPicPr>
            <a:picLocks noChangeAspect="1" noChangeArrowheads="1"/>
          </p:cNvPicPr>
          <p:nvPr/>
        </p:nvPicPr>
        <p:blipFill>
          <a:blip r:embed="rId2"/>
          <a:srcRect l="81512" t="28851" r="9917" b="59993"/>
          <a:stretch>
            <a:fillRect/>
          </a:stretch>
        </p:blipFill>
        <p:spPr bwMode="auto">
          <a:xfrm>
            <a:off x="5572125" y="285750"/>
            <a:ext cx="21685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2"/>
          <p:cNvPicPr>
            <a:picLocks noChangeAspect="1" noChangeArrowheads="1"/>
          </p:cNvPicPr>
          <p:nvPr/>
        </p:nvPicPr>
        <p:blipFill>
          <a:blip r:embed="rId2"/>
          <a:srcRect l="44217" t="68716" r="47098" b="22118"/>
          <a:stretch>
            <a:fillRect/>
          </a:stretch>
        </p:blipFill>
        <p:spPr bwMode="auto">
          <a:xfrm>
            <a:off x="5357813" y="4929188"/>
            <a:ext cx="209232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2"/>
          <p:cNvPicPr>
            <a:picLocks noChangeAspect="1" noChangeArrowheads="1"/>
          </p:cNvPicPr>
          <p:nvPr/>
        </p:nvPicPr>
        <p:blipFill>
          <a:blip r:embed="rId2"/>
          <a:srcRect l="44524" t="14009" r="47632" b="77054"/>
          <a:stretch>
            <a:fillRect/>
          </a:stretch>
        </p:blipFill>
        <p:spPr bwMode="auto">
          <a:xfrm>
            <a:off x="285750" y="2357438"/>
            <a:ext cx="209391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4"/>
          <p:cNvPicPr>
            <a:picLocks noChangeAspect="1" noChangeArrowheads="1"/>
          </p:cNvPicPr>
          <p:nvPr/>
        </p:nvPicPr>
        <p:blipFill>
          <a:blip r:embed="rId2"/>
          <a:srcRect l="28207" t="28912" r="62434" b="61617"/>
          <a:stretch>
            <a:fillRect/>
          </a:stretch>
        </p:blipFill>
        <p:spPr bwMode="auto">
          <a:xfrm>
            <a:off x="4929188" y="2571750"/>
            <a:ext cx="1879600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2"/>
          <p:cNvPicPr>
            <a:picLocks noChangeAspect="1" noChangeArrowheads="1"/>
          </p:cNvPicPr>
          <p:nvPr/>
        </p:nvPicPr>
        <p:blipFill>
          <a:blip r:embed="rId2"/>
          <a:srcRect l="85042" t="58763" r="7623" b="31100"/>
          <a:stretch>
            <a:fillRect/>
          </a:stretch>
        </p:blipFill>
        <p:spPr bwMode="auto">
          <a:xfrm>
            <a:off x="2786063" y="2571750"/>
            <a:ext cx="1643062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2"/>
          <p:cNvPicPr>
            <a:picLocks noChangeAspect="1" noChangeArrowheads="1"/>
          </p:cNvPicPr>
          <p:nvPr/>
        </p:nvPicPr>
        <p:blipFill>
          <a:blip r:embed="rId2"/>
          <a:srcRect l="64871" t="15273" r="28178" b="74799"/>
          <a:stretch>
            <a:fillRect/>
          </a:stretch>
        </p:blipFill>
        <p:spPr bwMode="auto">
          <a:xfrm>
            <a:off x="7143750" y="2428875"/>
            <a:ext cx="176053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/>
          <p:cNvPicPr>
            <a:picLocks noChangeAspect="1" noChangeArrowheads="1"/>
          </p:cNvPicPr>
          <p:nvPr/>
        </p:nvPicPr>
        <p:blipFill>
          <a:blip r:embed="rId2"/>
          <a:srcRect l="8794" t="29256" r="83778" b="62943"/>
          <a:stretch>
            <a:fillRect/>
          </a:stretch>
        </p:blipFill>
        <p:spPr bwMode="auto">
          <a:xfrm>
            <a:off x="2786063" y="500063"/>
            <a:ext cx="181451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/>
          <a:srcRect l="23570" t="79468" r="68512" b="11081"/>
          <a:stretch>
            <a:fillRect/>
          </a:stretch>
        </p:blipFill>
        <p:spPr bwMode="auto">
          <a:xfrm>
            <a:off x="357188" y="428625"/>
            <a:ext cx="18065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/>
          <a:srcRect l="13808" t="56769" r="79169" b="31796"/>
          <a:stretch>
            <a:fillRect/>
          </a:stretch>
        </p:blipFill>
        <p:spPr bwMode="auto">
          <a:xfrm>
            <a:off x="285750" y="4572000"/>
            <a:ext cx="172085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"/>
          <p:cNvPicPr>
            <a:picLocks noChangeAspect="1" noChangeArrowheads="1"/>
          </p:cNvPicPr>
          <p:nvPr/>
        </p:nvPicPr>
        <p:blipFill>
          <a:blip r:embed="rId2"/>
          <a:srcRect l="66483" t="78638" r="25681" b="11819"/>
          <a:stretch>
            <a:fillRect/>
          </a:stretch>
        </p:blipFill>
        <p:spPr bwMode="auto">
          <a:xfrm>
            <a:off x="2714625" y="4786313"/>
            <a:ext cx="209073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81512" t="28851" r="9917" b="59993"/>
          <a:stretch>
            <a:fillRect/>
          </a:stretch>
        </p:blipFill>
        <p:spPr bwMode="auto">
          <a:xfrm>
            <a:off x="5572125" y="285750"/>
            <a:ext cx="21685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2"/>
          <a:srcRect l="44217" t="68716" r="47098" b="22118"/>
          <a:stretch>
            <a:fillRect/>
          </a:stretch>
        </p:blipFill>
        <p:spPr bwMode="auto">
          <a:xfrm>
            <a:off x="5357813" y="4929188"/>
            <a:ext cx="209232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2"/>
          <p:cNvPicPr>
            <a:picLocks noChangeAspect="1" noChangeArrowheads="1"/>
          </p:cNvPicPr>
          <p:nvPr/>
        </p:nvPicPr>
        <p:blipFill>
          <a:blip r:embed="rId2"/>
          <a:srcRect l="44524" t="14009" r="47632" b="77054"/>
          <a:stretch>
            <a:fillRect/>
          </a:stretch>
        </p:blipFill>
        <p:spPr bwMode="auto">
          <a:xfrm>
            <a:off x="285750" y="2357438"/>
            <a:ext cx="209391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2"/>
          <a:srcRect l="28207" t="28912" r="62434" b="61617"/>
          <a:stretch>
            <a:fillRect/>
          </a:stretch>
        </p:blipFill>
        <p:spPr bwMode="auto">
          <a:xfrm>
            <a:off x="4929188" y="2571750"/>
            <a:ext cx="1879600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2"/>
          <p:cNvPicPr>
            <a:picLocks noChangeAspect="1" noChangeArrowheads="1"/>
          </p:cNvPicPr>
          <p:nvPr/>
        </p:nvPicPr>
        <p:blipFill>
          <a:blip r:embed="rId2"/>
          <a:srcRect l="85042" t="58763" r="7623" b="31100"/>
          <a:stretch>
            <a:fillRect/>
          </a:stretch>
        </p:blipFill>
        <p:spPr bwMode="auto">
          <a:xfrm>
            <a:off x="2786063" y="2571750"/>
            <a:ext cx="1643062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2"/>
          <p:cNvPicPr>
            <a:picLocks noChangeAspect="1" noChangeArrowheads="1"/>
          </p:cNvPicPr>
          <p:nvPr/>
        </p:nvPicPr>
        <p:blipFill>
          <a:blip r:embed="rId2"/>
          <a:srcRect l="64871" t="15273" r="28178" b="74799"/>
          <a:stretch>
            <a:fillRect/>
          </a:stretch>
        </p:blipFill>
        <p:spPr bwMode="auto">
          <a:xfrm>
            <a:off x="7143750" y="2428875"/>
            <a:ext cx="176053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/>
          <p:cNvPicPr>
            <a:picLocks noChangeAspect="1" noChangeArrowheads="1"/>
          </p:cNvPicPr>
          <p:nvPr/>
        </p:nvPicPr>
        <p:blipFill>
          <a:blip r:embed="rId2"/>
          <a:srcRect l="8794" t="29256" r="83778" b="62943"/>
          <a:stretch>
            <a:fillRect/>
          </a:stretch>
        </p:blipFill>
        <p:spPr bwMode="auto">
          <a:xfrm>
            <a:off x="2786063" y="500063"/>
            <a:ext cx="181451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/>
          <a:srcRect l="23570" t="79468" r="68512" b="11081"/>
          <a:stretch>
            <a:fillRect/>
          </a:stretch>
        </p:blipFill>
        <p:spPr bwMode="auto">
          <a:xfrm>
            <a:off x="357188" y="428625"/>
            <a:ext cx="18065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/>
          <a:srcRect l="13808" t="56769" r="79169" b="31796"/>
          <a:stretch>
            <a:fillRect/>
          </a:stretch>
        </p:blipFill>
        <p:spPr bwMode="auto">
          <a:xfrm>
            <a:off x="285750" y="4572000"/>
            <a:ext cx="172085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/>
          <a:srcRect l="66483" t="78638" r="25681" b="11819"/>
          <a:stretch>
            <a:fillRect/>
          </a:stretch>
        </p:blipFill>
        <p:spPr bwMode="auto">
          <a:xfrm>
            <a:off x="2714625" y="4786313"/>
            <a:ext cx="209073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2"/>
          <p:cNvPicPr>
            <a:picLocks noChangeAspect="1" noChangeArrowheads="1"/>
          </p:cNvPicPr>
          <p:nvPr/>
        </p:nvPicPr>
        <p:blipFill>
          <a:blip r:embed="rId2"/>
          <a:srcRect l="81512" t="28851" r="9917" b="59993"/>
          <a:stretch>
            <a:fillRect/>
          </a:stretch>
        </p:blipFill>
        <p:spPr bwMode="auto">
          <a:xfrm>
            <a:off x="5572125" y="285750"/>
            <a:ext cx="21685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44217" t="68716" r="47098" b="22118"/>
          <a:stretch>
            <a:fillRect/>
          </a:stretch>
        </p:blipFill>
        <p:spPr bwMode="auto">
          <a:xfrm>
            <a:off x="5357813" y="4929188"/>
            <a:ext cx="209232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2"/>
          <p:cNvPicPr>
            <a:picLocks noChangeAspect="1" noChangeArrowheads="1"/>
          </p:cNvPicPr>
          <p:nvPr/>
        </p:nvPicPr>
        <p:blipFill>
          <a:blip r:embed="rId2"/>
          <a:srcRect l="44524" t="14009" r="47632" b="77054"/>
          <a:stretch>
            <a:fillRect/>
          </a:stretch>
        </p:blipFill>
        <p:spPr bwMode="auto">
          <a:xfrm>
            <a:off x="285750" y="2357438"/>
            <a:ext cx="209391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4"/>
          <p:cNvPicPr>
            <a:picLocks noChangeAspect="1" noChangeArrowheads="1"/>
          </p:cNvPicPr>
          <p:nvPr/>
        </p:nvPicPr>
        <p:blipFill>
          <a:blip r:embed="rId2"/>
          <a:srcRect l="28207" t="28912" r="62434" b="61617"/>
          <a:stretch>
            <a:fillRect/>
          </a:stretch>
        </p:blipFill>
        <p:spPr bwMode="auto">
          <a:xfrm>
            <a:off x="4929188" y="2571750"/>
            <a:ext cx="1879600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2"/>
          <p:cNvPicPr>
            <a:picLocks noChangeAspect="1" noChangeArrowheads="1"/>
          </p:cNvPicPr>
          <p:nvPr/>
        </p:nvPicPr>
        <p:blipFill>
          <a:blip r:embed="rId2"/>
          <a:srcRect l="85042" t="58763" r="7623" b="31100"/>
          <a:stretch>
            <a:fillRect/>
          </a:stretch>
        </p:blipFill>
        <p:spPr bwMode="auto">
          <a:xfrm>
            <a:off x="2786063" y="2571750"/>
            <a:ext cx="1643062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2"/>
          <p:cNvPicPr>
            <a:picLocks noChangeAspect="1" noChangeArrowheads="1"/>
          </p:cNvPicPr>
          <p:nvPr/>
        </p:nvPicPr>
        <p:blipFill>
          <a:blip r:embed="rId2"/>
          <a:srcRect l="64871" t="15273" r="28178" b="74799"/>
          <a:stretch>
            <a:fillRect/>
          </a:stretch>
        </p:blipFill>
        <p:spPr bwMode="auto">
          <a:xfrm>
            <a:off x="7143750" y="2428875"/>
            <a:ext cx="176053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2"/>
          <a:srcRect l="8794" t="29256" r="83778" b="62943"/>
          <a:stretch>
            <a:fillRect/>
          </a:stretch>
        </p:blipFill>
        <p:spPr bwMode="auto">
          <a:xfrm>
            <a:off x="2786063" y="500063"/>
            <a:ext cx="181451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/>
          <a:srcRect l="23570" t="79468" r="68512" b="11081"/>
          <a:stretch>
            <a:fillRect/>
          </a:stretch>
        </p:blipFill>
        <p:spPr bwMode="auto">
          <a:xfrm>
            <a:off x="357188" y="428625"/>
            <a:ext cx="18065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/>
          <a:srcRect l="13808" t="56769" r="79169" b="31796"/>
          <a:stretch>
            <a:fillRect/>
          </a:stretch>
        </p:blipFill>
        <p:spPr bwMode="auto">
          <a:xfrm>
            <a:off x="285750" y="4572000"/>
            <a:ext cx="172085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2"/>
          <a:srcRect l="66483" t="78638" r="25681" b="11819"/>
          <a:stretch>
            <a:fillRect/>
          </a:stretch>
        </p:blipFill>
        <p:spPr bwMode="auto">
          <a:xfrm>
            <a:off x="2714625" y="4786313"/>
            <a:ext cx="209073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2"/>
          <p:cNvPicPr>
            <a:picLocks noChangeAspect="1" noChangeArrowheads="1"/>
          </p:cNvPicPr>
          <p:nvPr/>
        </p:nvPicPr>
        <p:blipFill>
          <a:blip r:embed="rId2"/>
          <a:srcRect l="81512" t="28851" r="9917" b="59993"/>
          <a:stretch>
            <a:fillRect/>
          </a:stretch>
        </p:blipFill>
        <p:spPr bwMode="auto">
          <a:xfrm>
            <a:off x="5572125" y="285750"/>
            <a:ext cx="21685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2"/>
          <p:cNvPicPr>
            <a:picLocks noChangeAspect="1" noChangeArrowheads="1"/>
          </p:cNvPicPr>
          <p:nvPr/>
        </p:nvPicPr>
        <p:blipFill>
          <a:blip r:embed="rId2"/>
          <a:srcRect l="44217" t="68716" r="47098" b="22118"/>
          <a:stretch>
            <a:fillRect/>
          </a:stretch>
        </p:blipFill>
        <p:spPr bwMode="auto">
          <a:xfrm>
            <a:off x="5357813" y="4929188"/>
            <a:ext cx="209232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2"/>
          <p:cNvPicPr>
            <a:picLocks noChangeAspect="1" noChangeArrowheads="1"/>
          </p:cNvPicPr>
          <p:nvPr/>
        </p:nvPicPr>
        <p:blipFill>
          <a:blip r:embed="rId2"/>
          <a:srcRect l="44524" t="14009" r="47632" b="77054"/>
          <a:stretch>
            <a:fillRect/>
          </a:stretch>
        </p:blipFill>
        <p:spPr bwMode="auto">
          <a:xfrm>
            <a:off x="285750" y="2357438"/>
            <a:ext cx="209391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4"/>
          <p:cNvPicPr>
            <a:picLocks noChangeAspect="1" noChangeArrowheads="1"/>
          </p:cNvPicPr>
          <p:nvPr/>
        </p:nvPicPr>
        <p:blipFill>
          <a:blip r:embed="rId2"/>
          <a:srcRect l="28207" t="28912" r="62434" b="61617"/>
          <a:stretch>
            <a:fillRect/>
          </a:stretch>
        </p:blipFill>
        <p:spPr bwMode="auto">
          <a:xfrm>
            <a:off x="4929188" y="2571750"/>
            <a:ext cx="1879600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 l="85042" t="58763" r="7623" b="31100"/>
          <a:stretch>
            <a:fillRect/>
          </a:stretch>
        </p:blipFill>
        <p:spPr bwMode="auto">
          <a:xfrm>
            <a:off x="2786063" y="2571750"/>
            <a:ext cx="1643062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2"/>
          <p:cNvPicPr>
            <a:picLocks noChangeAspect="1" noChangeArrowheads="1"/>
          </p:cNvPicPr>
          <p:nvPr/>
        </p:nvPicPr>
        <p:blipFill>
          <a:blip r:embed="rId2"/>
          <a:srcRect l="64871" t="15273" r="28178" b="74799"/>
          <a:stretch>
            <a:fillRect/>
          </a:stretch>
        </p:blipFill>
        <p:spPr bwMode="auto">
          <a:xfrm>
            <a:off x="7143750" y="2428875"/>
            <a:ext cx="176053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/>
          <a:srcRect l="8794" t="29256" r="83778" b="62943"/>
          <a:stretch>
            <a:fillRect/>
          </a:stretch>
        </p:blipFill>
        <p:spPr bwMode="auto">
          <a:xfrm>
            <a:off x="2714625" y="571500"/>
            <a:ext cx="1814513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/>
          <a:srcRect l="23570" t="79468" r="68512" b="11081"/>
          <a:stretch>
            <a:fillRect/>
          </a:stretch>
        </p:blipFill>
        <p:spPr bwMode="auto">
          <a:xfrm>
            <a:off x="357188" y="428625"/>
            <a:ext cx="18065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/>
          <a:srcRect l="13808" t="56769" r="79169" b="31796"/>
          <a:stretch>
            <a:fillRect/>
          </a:stretch>
        </p:blipFill>
        <p:spPr bwMode="auto">
          <a:xfrm>
            <a:off x="285750" y="4572000"/>
            <a:ext cx="172085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2"/>
          <a:srcRect l="66483" t="78638" r="25681" b="11819"/>
          <a:stretch>
            <a:fillRect/>
          </a:stretch>
        </p:blipFill>
        <p:spPr bwMode="auto">
          <a:xfrm>
            <a:off x="2714625" y="4786313"/>
            <a:ext cx="209073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2"/>
          <p:cNvPicPr>
            <a:picLocks noChangeAspect="1" noChangeArrowheads="1"/>
          </p:cNvPicPr>
          <p:nvPr/>
        </p:nvPicPr>
        <p:blipFill>
          <a:blip r:embed="rId2"/>
          <a:srcRect l="81512" t="28851" r="9917" b="59993"/>
          <a:stretch>
            <a:fillRect/>
          </a:stretch>
        </p:blipFill>
        <p:spPr bwMode="auto">
          <a:xfrm>
            <a:off x="5572125" y="285750"/>
            <a:ext cx="21685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2"/>
          <p:cNvPicPr>
            <a:picLocks noChangeAspect="1" noChangeArrowheads="1"/>
          </p:cNvPicPr>
          <p:nvPr/>
        </p:nvPicPr>
        <p:blipFill>
          <a:blip r:embed="rId2"/>
          <a:srcRect l="44217" t="68716" r="47098" b="22118"/>
          <a:stretch>
            <a:fillRect/>
          </a:stretch>
        </p:blipFill>
        <p:spPr bwMode="auto">
          <a:xfrm>
            <a:off x="5357813" y="4929188"/>
            <a:ext cx="209232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2"/>
          <p:cNvPicPr>
            <a:picLocks noChangeAspect="1" noChangeArrowheads="1"/>
          </p:cNvPicPr>
          <p:nvPr/>
        </p:nvPicPr>
        <p:blipFill>
          <a:blip r:embed="rId2"/>
          <a:srcRect l="44524" t="14009" r="47632" b="77054"/>
          <a:stretch>
            <a:fillRect/>
          </a:stretch>
        </p:blipFill>
        <p:spPr bwMode="auto">
          <a:xfrm>
            <a:off x="285750" y="2357438"/>
            <a:ext cx="209391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4"/>
          <p:cNvPicPr>
            <a:picLocks noChangeAspect="1" noChangeArrowheads="1"/>
          </p:cNvPicPr>
          <p:nvPr/>
        </p:nvPicPr>
        <p:blipFill>
          <a:blip r:embed="rId2"/>
          <a:srcRect l="28207" t="28912" r="62434" b="61617"/>
          <a:stretch>
            <a:fillRect/>
          </a:stretch>
        </p:blipFill>
        <p:spPr bwMode="auto">
          <a:xfrm>
            <a:off x="4929188" y="2571750"/>
            <a:ext cx="1879600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 l="85042" t="58763" r="7623" b="31100"/>
          <a:stretch>
            <a:fillRect/>
          </a:stretch>
        </p:blipFill>
        <p:spPr bwMode="auto">
          <a:xfrm>
            <a:off x="2852738" y="2509838"/>
            <a:ext cx="1643062" cy="149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2"/>
          <p:cNvPicPr>
            <a:picLocks noChangeAspect="1" noChangeArrowheads="1"/>
          </p:cNvPicPr>
          <p:nvPr/>
        </p:nvPicPr>
        <p:blipFill>
          <a:blip r:embed="rId2"/>
          <a:srcRect l="64871" t="15273" r="28178" b="74799"/>
          <a:stretch>
            <a:fillRect/>
          </a:stretch>
        </p:blipFill>
        <p:spPr bwMode="auto">
          <a:xfrm>
            <a:off x="7143750" y="2428875"/>
            <a:ext cx="176053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76672"/>
            <a:ext cx="842493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u="sng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作业！</a:t>
            </a:r>
            <a:endParaRPr lang="en-US" altLang="zh-CN" sz="3200" b="1" u="sng" dirty="0" smtClean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en-US" sz="3200" dirty="0"/>
          </a:p>
          <a:p>
            <a:pPr marL="342900" indent="-342900">
              <a:buAutoNum type="arabicPeriod"/>
            </a:pPr>
            <a:r>
              <a:rPr lang="en-GB" sz="3200" dirty="0" smtClean="0"/>
              <a:t>Copy the numbers characters in your yellow workbook (after pg. 10). Pay attention to stroke order</a:t>
            </a:r>
          </a:p>
          <a:p>
            <a:pPr marL="342900" indent="-342900">
              <a:buAutoNum type="arabicPeriod"/>
            </a:pPr>
            <a:r>
              <a:rPr lang="en-GB" sz="3200" dirty="0" smtClean="0"/>
              <a:t>Learn to recognise and write the characters for numbers 1-10</a:t>
            </a:r>
          </a:p>
          <a:p>
            <a:pPr marL="342900" indent="-342900">
              <a:buAutoNum type="arabicPeriod"/>
            </a:pPr>
            <a:r>
              <a:rPr lang="en-GB" sz="3200" dirty="0" smtClean="0"/>
              <a:t>Learn to say numbers 1-10</a:t>
            </a:r>
          </a:p>
          <a:p>
            <a:pPr marL="342900" indent="-342900">
              <a:buAutoNum type="arabicPeriod"/>
            </a:pPr>
            <a:endParaRPr lang="en-GB" sz="3200" dirty="0"/>
          </a:p>
          <a:p>
            <a:r>
              <a:rPr lang="en-GB" sz="3200" b="1" dirty="0" smtClean="0"/>
              <a:t>Numbers vocabulary test on Monday (listening, reading and writing)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612252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8901112" cy="5627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C:\Users\Staff\AppData\Local\Microsoft\Windows\Temporary Internet Files\Content.IE5\2YSYU49K\MC900434549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5257800"/>
            <a:ext cx="6985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C:\Users\Staff\AppData\Local\Microsoft\Windows\Temporary Internet Files\Content.IE5\PNQ249MO\MC900434551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4953000"/>
            <a:ext cx="708025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 descr="C:\Users\Staff\AppData\Local\Microsoft\Windows\Temporary Internet Files\Content.IE5\2YSYU49K\MC900434553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19400" y="5334000"/>
            <a:ext cx="668337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 descr="C:\Users\Staff\AppData\Local\Microsoft\Windows\Temporary Internet Files\Content.IE5\L3XQM8TQ\MC900434547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53400" y="3200400"/>
            <a:ext cx="784225" cy="89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C:\Users\Staff\AppData\Local\Microsoft\Windows\Temporary Internet Files\Content.IE5\YOEOEO5L\MC900434539[1]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71800" y="1143000"/>
            <a:ext cx="7223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 descr="C:\Users\Staff\AppData\Local\Microsoft\Windows\Temporary Internet Files\Content.IE5\PNQ249MO\MC900434537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95400" y="1066800"/>
            <a:ext cx="469900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 descr="C:\Users\Staff\AppData\Local\Microsoft\Windows\Temporary Internet Files\Content.IE5\2YSYU49K\MC900434541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2000" y="381000"/>
            <a:ext cx="7366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" descr="C:\Users\Staff\AppData\Local\Microsoft\Windows\Temporary Internet Files\Content.IE5\L3XQM8TQ\MC900434543[1].wm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72200" y="533400"/>
            <a:ext cx="769938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11" descr="C:\Users\Staff\AppData\Local\Microsoft\Windows\Temporary Internet Files\Content.IE5\YOEOEO5L\MC900434545[1].wm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924800" y="1371600"/>
            <a:ext cx="6445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12" descr="C:\Users\Staff\AppData\Local\Microsoft\Windows\Temporary Internet Files\Content.IE5\PNQ249MO\MC900434537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4800" y="4114800"/>
            <a:ext cx="379413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Picture 13" descr="C:\Users\Staff\AppData\Local\Microsoft\Windows\Temporary Internet Files\Content.IE5\PNQ249MO\MC900434535[1].wmf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9600" y="4114800"/>
            <a:ext cx="76993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68189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877DDA1E2225478C3E1D5F6445926E" ma:contentTypeVersion="0" ma:contentTypeDescription="Create a new document." ma:contentTypeScope="" ma:versionID="0ec8be75b995e49b5c97d1f9e3227455">
  <xsd:schema xmlns:xsd="http://www.w3.org/2001/XMLSchema" xmlns:p="http://schemas.microsoft.com/office/2006/metadata/properties" targetNamespace="http://schemas.microsoft.com/office/2006/metadata/properties" ma:root="true" ma:fieldsID="ace353d06f93243c30cb4c46b7b3ca2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3D152F19-9E45-4956-8D8D-97303EDB6B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E68240-7507-4F9A-9B8A-9D889F93C6CA}">
  <ds:schemaRefs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97F98CB-1E5E-4C71-B40C-0577DF1A51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145</Words>
  <Application>Microsoft Office PowerPoint</Application>
  <PresentationFormat>On-screen Show (4:3)</PresentationFormat>
  <Paragraphs>54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Arial Unicode MS</vt:lpstr>
      <vt:lpstr>FangSong</vt:lpstr>
      <vt:lpstr>KaiTi</vt:lpstr>
      <vt:lpstr>楷体_GB2312</vt:lpstr>
      <vt:lpstr>SimSun</vt:lpstr>
      <vt:lpstr>STFangsong</vt:lpstr>
      <vt:lpstr>Arial</vt:lpstr>
      <vt:lpstr>Calibri</vt:lpstr>
      <vt:lpstr>Comic Sans MS</vt:lpstr>
      <vt:lpstr>Wingdings</vt:lpstr>
      <vt:lpstr>Office Theme</vt:lpstr>
      <vt:lpstr>位图图像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Dulwich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storrs-foxME</dc:creator>
  <cp:lastModifiedBy>WilliamsM</cp:lastModifiedBy>
  <cp:revision>66</cp:revision>
  <dcterms:created xsi:type="dcterms:W3CDTF">2013-06-16T14:23:56Z</dcterms:created>
  <dcterms:modified xsi:type="dcterms:W3CDTF">2017-03-29T13:31:26Z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0x0101000F877DDA1E2225478C3E1D5F6445926E</vt:lpwstr>
  </property>
</Properties>
</file>