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7" r:id="rId5"/>
    <p:sldId id="300" r:id="rId6"/>
    <p:sldId id="332" r:id="rId7"/>
    <p:sldId id="328" r:id="rId8"/>
    <p:sldId id="333" r:id="rId9"/>
    <p:sldId id="330" r:id="rId10"/>
    <p:sldId id="331" r:id="rId11"/>
    <p:sldId id="309" r:id="rId12"/>
    <p:sldId id="336" r:id="rId13"/>
    <p:sldId id="329" r:id="rId1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421" autoAdjust="0"/>
  </p:normalViewPr>
  <p:slideViewPr>
    <p:cSldViewPr snapToObjects="1">
      <p:cViewPr varScale="1">
        <p:scale>
          <a:sx n="99" d="100"/>
          <a:sy n="99" d="100"/>
        </p:scale>
        <p:origin x="19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C0453-797E-8E49-9F90-5F64C8C657D7}" type="datetimeFigureOut">
              <a:rPr lang="fr-FR" smtClean="0"/>
              <a:pPr/>
              <a:t>18/09/2017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B8F88-939E-324B-84F8-C192958E51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1272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51249-20F1-304F-948C-721C8EEE4F68}" type="datetimeFigureOut">
              <a:rPr lang="fr-FR" smtClean="0"/>
              <a:pPr/>
              <a:t>18/09/2017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523C6-88DE-DD48-BD5E-C8811EEA98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3116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Play pass the parcel.</a:t>
            </a:r>
          </a:p>
          <a:p>
            <a:r>
              <a:rPr lang="en-GB" dirty="0" smtClean="0"/>
              <a:t>Differentiation with 2 levels.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9C3E0-3580-D145-8B8C-EBD9AB313A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85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Play pass the parcel.</a:t>
            </a:r>
          </a:p>
          <a:p>
            <a:r>
              <a:rPr lang="en-GB" dirty="0" smtClean="0"/>
              <a:t>Differentiation with 2 levels.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9C3E0-3580-D145-8B8C-EBD9AB313A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733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Revisions.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9C3E0-3580-D145-8B8C-EBD9AB313A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424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7DE4-168B-4F89-963C-B6CE91D0C2F4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325D-2920-4614-A105-F674498F5347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8B284-51CE-414F-8155-DF165EFA7BB0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8336-9A36-4EE1-A58C-C7445431C313}" type="datetime1">
              <a:rPr lang="fr-FR" smtClean="0"/>
              <a:t>18/09/2017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B858-9EA7-489F-94D7-FC13BF53B3D5}" type="datetime1">
              <a:rPr lang="fr-FR" smtClean="0"/>
              <a:t>18/09/2017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9AA9-83F5-4872-B051-49A97C2015D2}" type="datetime1">
              <a:rPr lang="fr-FR" smtClean="0"/>
              <a:t>18/09/2017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2FFB2-0FB5-41D6-8392-3D6AB5D436FB}" type="datetime1">
              <a:rPr lang="fr-FR" smtClean="0"/>
              <a:t>18/09/2017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54A8-58AA-49C2-B6B1-5AEDC4F52911}" type="datetime1">
              <a:rPr lang="fr-FR" smtClean="0"/>
              <a:t>18/09/2017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26FA-D70B-4195-A6F7-7C4D96CA4426}" type="datetime1">
              <a:rPr lang="fr-FR" smtClean="0"/>
              <a:t>18/09/2017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091-E36B-47A5-A553-8A39A0F6E4B1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E916-E547-4444-B809-7DECF6E1BA72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24E5D-8124-4C6A-A708-419119554B03}" type="datetime1">
              <a:rPr lang="fr-FR" smtClean="0"/>
              <a:t>18/09/2017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Aurelie_Sanner_Week1_lesson2_listen_speak_chinese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A83C5-8093-E540-894C-89A8FD842D1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fm11XFw8u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P1NrkNMybo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2XTBwvi0h2E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B4hswa-fQ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7ViCJS6bQ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mAbAZ4LAC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ZOZyYQkYyQ&amp;index=9&amp;list=PLqDclpzVrDJMe1tIITMxuAnULvUqGhC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4xr4_qlpKY&amp;index=10&amp;list=PLqDclpzVrDJMe1tIITMxuAnULvUqGhCM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hyperlink" Target="http://www.youtube.com/watch?v=2eLP3FuuEVs&amp;safe=active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ibbAR-EhI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7183" y="3190516"/>
            <a:ext cx="6851104" cy="35612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  <a:hlinkClick r:id="rId3"/>
              </a:rPr>
              <a:t>你好，我叫</a:t>
            </a:r>
            <a:r>
              <a:rPr lang="en-US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…,</a:t>
            </a: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再见。</a:t>
            </a:r>
            <a:endParaRPr lang="en-US" altLang="zh-CN" sz="4400" dirty="0" smtClean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None/>
            </a:pP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你叫</a:t>
            </a:r>
            <a:r>
              <a:rPr lang="zh-CN" altLang="en-US" sz="44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</a:t>
            </a: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么</a:t>
            </a:r>
            <a:r>
              <a:rPr lang="zh-CN" altLang="en-US" sz="44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名字</a:t>
            </a:r>
            <a:r>
              <a:rPr lang="fr-FR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（幼儿版）</a:t>
            </a:r>
            <a:r>
              <a:rPr lang="en-GB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endParaRPr lang="en-US" altLang="zh-CN" sz="44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None/>
            </a:pPr>
            <a:endParaRPr lang="en-GB" altLang="zh-CN" sz="4400" dirty="0" smtClean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050" name="Picture 2" descr="http://dx9rjq5h30myv.cloudfront.net/wp-content/uploads/2009/09/pass_the_parc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415" y="788435"/>
            <a:ext cx="2674640" cy="177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SEhQUEhQWFRUXGBcWFxgYFhcdFxUYGRYYHBweHRgcHCggGholHBQYITEhJSorLi4uFx8zODMsNygtLisBCgoKDg0OGhAQGiwlHyQ0LDQvLywuLi0sODQuLCw3LTc3NzY3NywrNzQsLDQsNCw0LCwuLCwsNC8sLTQsLS83LP/AABEIAPIA0AMBIgACEQEDEQH/xAAcAAEAAgIDAQAAAAAAAAAAAAAABgcFCAEDBAL/xABJEAABAwICBwQHBAcGBAcAAAABAAIDBBEFIQYHEjFBUWETInGBCBQjMkKRoVKCscFicnOSssLRFTM0U2OiNZPS4SRDVIOz8PH/xAAaAQEAAgMBAAAAAAAAAAAAAAAAAQIDBAYF/8QAKREBAAICAQMCBAcAAAAAAAAAAAECAxEEEiExBUEGYXHwEzJRgZGh0f/aAAwDAQACEQMRAD8AvFERAREQEREBERAREQEREBERAREQFwuVD9aWlQw6hkkabTP9nCOO0R73g0XPyQeXRfTsVWK1tGC0xxNb2JG9xZlLc8e84W/VPNTpatakKvZxiC5PtGys37/Zudnz9352W0gQcoiICIiAiIgIiICIiAiIgIiICIiAiIgIiICIuqonaxrnvcGtaCXOJsGgbyTwCD5rapkUb5JHBrGNL3OO5rWi5J8lqlrL0yOKVXaAFsTAWQtPBt83H9J2R+XJZ7WzrMdXuNPTEtpWnM7jORxP6HIeZVd01DJIHuY0uEbdt5G5jb2uTwzIHmgzmrWo7PFKJxsPbNGf6Xd/NbfLSvAJ+zqYH7tmWN2W/J4K3TackHKIiAiIgIiICIiAiIgIiICj0+mlEyr9TfOGz2HdcCG5i4G2Rs3twupCohrC0EgxOEhwDZ2g9lLbNp5O5sPEfJBLgVytZcK1hYphEzqaoPaiI7LopTcj9WTfYjdvFuCsnBdeFBKB27ZKd3G7S9vD4mi9vLggtFFG6XTzDZPcrYN185A0/J1l7JtKaJltqqgF915WZ/VBmEUMxfWjhlODepbI4fDEC8/MZfVVzpPr3e4OZQwdne4EspDneIjAsPMnwQXHpJpFT0MRlqZAxo3D4nnk1u9xWuesfWdPiRMUd4aUHJgPel6yEb92Tdw67xDcWxeeqkMtRK6V5+JxvboBuA6BSHQPV9U4m8Fg7OAE7czhdotwaLjbdfKw80GI0X0bnr5xDTsLibbR+GNvFzjwH1K2Cr9CocPwSsggG090DzJIQNqRwbflkBnYcPHNSzRPRenw6ERUzNkGxe45vkdzcfy3BQPXtpoKenNFE4dtOPaWOccR3+bt3hdBrq08lutg023Twv8AtRxu333sB38VpSFt9q4qO0wuid/oRg5Wza3Z/JBJEREBERAREQEREBERAREQEREFW68dChVUxq4W+3gbd1hnJEN4Nt5bvHS61vW8D2Aggi4ORHMLUTWLo/6hXzwD3Nrbj/ZvzaPLMeSCNIrT1FUtJVST0tXBFKSBLEXtG0C3J4Dt9rFptfgVcFPqywthuKOM537204fInd0QamC+5SLANCK6scGw00lsrvc0tjF+bnZfK62sw7RykpxaGmhj/VjYD87XWTAQVDodqQhis+vd278j2bCRE3cbE5F+fgOitqnp2xtaxjQ1rRZrWgAADkBuXYSsBphpdT4bCZJ3Z2OxGCNuQ8mjlzO4IOdM9KYcOpnTTEXsRGy/elfbJo/M8AtSscxWSqnlnlJL5HFxz3X3AdAMh4LJ6aaXT4lP2s5sBlHGL7EbeQ5k8TxXn0S0dkxCqjp4t7zdzuDGD3nHwHzNhxQYYLarUvPt4RTZ3ttt8NmR2S1008wVtFX1FMy+xG5obtG5LSxrgSfvK/dQcu1hEY+zLK0/vbX8yCxkREBERAREQEREBERAREQEREBUd6SODf4araOcL8szvc25/eHmrxUG10YYZ8Jn2Rd0ezKPuOG1/tLkGt+h+OGhrIKkAu7N1y0G200gtcPNpK2S0c1qYdV7LRN2Mht3Jhsm/IO90/NaqFAEG70c7XC7XAjmCCF48RxqngaXTTxRtG8ue0fiVpkyqe0Wa9wHIOIC+HvJzJJPMlBsDpdrwgi2o6FnbPFwJHZRDqB7zvoFReNYzPVyumqJHSSHieA5AbgOgXhawkgDMnIDiSrF0P1QVtZsvmHqsJsSXg9o4fox7/3reaCF6PYHPWzNgp4y97vk0XF3OPBovvW0GrnQaLCoC0WfM+xlkta/Jo5NCyui2itNh8Qipow37TzYyPPNzrXPhuHBZpBq5r0jIxickWDmwlvUdk0fiCPJWl6O0+1hkjbW2Kh48bsjd/NZV56QkVsUBv70EZ8LF4/JTf0bpD6lUt4CouPExsv/AAhBbyIiAiIgIiICIiAi4c4DM7lEcY1j0MEhiEjp5sx2cDHSOuOHdyv5oJeihdBplVSyMaMJq2RuIBfIY2lovmS0ncN+9TMIOUREBdFdTiSN8Z3Pa5h8HAj813rgoNIqqEse5h3tcWnxabfktltEtFsOxPDKWWWmjLjE1jntGy/aZdp7zbE5g71Q2sSHYxOsaG7Npn5WtvN/re/mrw9Hmu28NfGbeyne0c7ODXfi4/JB2HUfhv8Ar/8AMH/SvuHUlhgOYmcORlI/ABWUiDB4HojRUYtT08bD9rZu4/edcrOIiAiIg149I+MCtpzbMw2J52ebfifmpB6Nbj2FYL5dpGbddk/0WK9JX+/o/wBnJ/E1d/o0uG1Wi+doTbpd6C9UREBERAREQcFRXSHTmGnkFPC11VVOvswQ2Lhbi917MHjn0XGndFiE4hhoZBAyRzhUTXG3GywsGjfc3OYzyGYXbgWA0eEU7nAtYALyzykbch3kueet8ggxLNFaqvIfik5YzeKOmc5sVuAlf70h52sLqQMgoMNiuBT0sfPuMv573H5rGHE6yuH/AIJvqsB3VUzbyPHOKnNiONnSW3e6V6sN0JpY3CSVpqpxmZqg9o+/S/dYOjQEHXTaf0MjwyKSSUkgXjp53tuT9trC36qUtXEbABYAAdBZfSAiIgIiXQaka1/+L1v7X+Vqsn0a6zu1kXIxycOIc3+UfRVtrX/4vW/tf5Wqa+jbIBV1Tb5mFpA5gPF/4h80GwSIiAiLi6DlEuiChPSVZ7aiOXuSjrk5nDzXT6Nko9aq2/EYWkeDX2P8QXZ6Sv8Af0f7OT+Jqx3o5y2xGZv2qZ/0liKDY5ERARfLnAC5yCi1dpqwudFQxPrZhlaPKFrr27057gtxtc5IJWViMZ0npKT/ABFRFGeTnjaP3d6jztH8RrCDWVnq0RvenpMnZ8HVBzOXIDesngWgtBSG8VOwvuSZJO/ISd/fdcoPXpVpFHQQGaUOdmGMjYLvle73WtHElR3BtGpa2WOuxQd9p2qelBPZU43tLx8c3MnIeWUqrcEilnhnkBc+DaMYJOy1zrAu2dxdYWB4XKyKDHY/ijaWB8zhctADGjfI9xAYwcy5xAHivrAIZmQRtqXh81ryOAsNom9gOQvYeCw7JvW8QLRnDRb+T6l7ch/7cZv4yDi3KUICIonrA06gwuG7ztzOB7KIHNx5uPws6/JBJK6tjhY6SV7Y2NFy5xAaB4lVPpZrygiJZQxGdwJHaPu2LyHvO+ipvSjSurxGTbqJHOBPdjbcRszyDWee/MnmvRheh8r29pORBEBtFz/et0bw87KYjatrRXy9+Ka1cUmOdSYx9mNrWj8L/Veei1mYpE4OFXI7o/Zc0+RCweMerBwFN2haN7pCO91AAFvNY1QmJ29eK4g+omkmlN5JHFzja1yenBWl6N8BNdUvvk2n2bdXSMI/gPzVRK8PRrpO9WS2ytHGD+8SPwRK80S6hWsPWFBhjLZSVDh3Igd3Iv8Ast+p4IJNi2MQUrDJUSsiZze4C/Qcz0CqPSbXu1pLaGDbtf2k2TTy2WA3I8SPBVbiOIVmMVJdI4yPOYFyI4m8gCbNH1PVe6q0apqOMOrJHPkN9mOPIO8yL2HPIKYhS14ide7qxnWZidSTt1T2D7MXswPNuf1UbdikxdtGaQu5mR1/ne68zrcF8qF3vxTGZ6nY9YmfL2Y2Wbbi4tB4XOanvo+SWxW32oJR4ZsP8qrNWJqG2v7Wj2f8uXa/V2f62QbPqLY7prFDN6rTsdVVeXsY/gvbOR+6NtiDc59FKV5JWww9pM4Rx5XkkIa24aN7ncQAOKCMM0XnrDt4pKHsvcUkJLYG8u0d70x8bNy3LJYtpFRYcxrJZI4gBZkTQNs9Gxtz48uKwdTjNZiN2YaOwp72dWStN3jP+4j3u/XNhyWV0c0HpaM9oGmac+9UTntJif1ne75WQYU6UYnWg/2dQiGO9hNWEs2uF2xDO3G5X2zQqumzrcVnN8yyna2Fo6Bw7xF+OSmGF4pFUB7oXbbWPdGXWNi5nvbJ3OAJtcXFwRwXuQFiNK8VNLSTTtG05jDsN+085MHm4gLLqKaWydrVYfSjPamNRIP9OnaXDy7Ux/JB79DMHNJSRRPO1KQZJXcXyyEueT95x+SziLoralsUb5JHBrGNc9zjuDWgkk+QQR3WDpnHhdMZXjbkd3Yo/tu68mjeStWcUxGevqHSSuMs0jv/AMAHBo5LIae6UPxKrkncTsXLYWH4Iwchbmd56lTXVVow3ZFRILucDb9FtyBbq6178lMRtTJfojb2aIaJMpohJIAZPifxufgZy8VBtOtITPIYoyeyYbZbnuG89QDkPC6n2snSMQwlsZ7zrsYBbLLvO8AMh1IVLK1p12hhw1m09dgrhFItEdHhVOldK4xwQxufJILZGx2QL8SfoFRsTOo2jq2X1AYU6HDTI7IzyukGWewAGD+EnzWuuE4c+omjhjF3yPaxuXFxtnbgN/gFuRguHNpqeGBnuxMawddkAXRLFae6Usw2kfO+zne7Ey/vyHcPDeT0BWr9LFPidY50ji58jtuV/IZcPCwA8FJteOkhqsRdE0+zpvZAcC/4z8+791S7Vzo4KaHbdbbPecett3g0fVWrG2PLfph8YjTw4bSF4YGkAWaN5IyG0eLiePiqZxLEJJ5HSSnacfkBwAHABTTWzj/bTiBh7keburs7DyGf3lASlp9lMNNR1T5lwiL7iic42aC455AEnIXO7oFVnfCtn0c8OL66aa3dihLfvSObb/axyqcLZrURgRpsNEjh3qh5l3ZhlgGC/KzS77yCbaQ41FRU8lRO7ZjYLnmScgAOJJIChuD6P1OJPbVYt3IgQ6GhB7jbHJ0pH947cbHz5KfVNKyQASMa8AhwDgCA4G4IvxB4rtQcNbYWG4ZAcAovjVa6rndQ07nNDQDVzMNjE12bYmn/ADJBfMZtbc7yF8aX6SvjeyiogH1s24b208fxSycgOA4lZnRzBWUcDYWFzrEue9xu+R7jdz3HiST5Cw4IPZQ0bIY2RRNDGMaGtaNwaBkF6ERBwVCcMe6XHatxB2aelihYeAMj+0dbqdkfuhTYqFaFnaxHF37VwJoY7ctmFt/qSPJBNlWevzHDT4cImGzqh/Zn9mAS/wCdmj7ysxUF6Sjz29GL5dnIbddpv9EFNKz8C1gww0zYzthwaGkBt/dFsje2YVXrm6mJ0pekX8sppFjLqqYyG4Husb9lvDzzufFYpF30lHJKbRRvkPJjS4/IBQtEREah1RsJIAzJNh4lTPSqpFJTx4dERfKWrcD70pAsy/FrAB9FEquikiNpY3xnk9rmn6hevR/CZK2pjp4hd8jgL8ubj0AufJCY3K1fR70W25JK+RvdjvHDfi8g7bvIENv+kVeldUCOKSQ7mMc8+DQT+S8uj+ER0lPFTxCzI2ho5nmT1JJPmu7FqcyQTRje+N7B4uaR+aJaZVNYZJnTOzc55kIOdyXXt9VZdZrKhbBsxhzifg2bW8XcRfkqtqIixzmOFnNJaRyINj9Qvi6mJ0pfHW/l2VM5kc57jdziXE9SbrqRFC4pTojBsQVtWcuyiMTOss3cFuoaXFR+go3zP2GN2jYk8gALkk8GgbyvVX13s2QMPsoyXftJDkXnnkLDkB1KKz37O7RHAX11XDTsHvuG0fssGbj5AFbi0lO2NjWMFmsaGtA3AAWA+QVU6htDDTwmtmbaWdto2kZsivv8XWB8Lc1baLOCVgtJccdFsw07RJVyg9kz4WjcZJD8MTeJ3ncLkrtxbGCx4ggb2lQ4AhuezE0m23I4e63I2G9xFhxI9GEYS2AONy+V5DpZXe/I61s+DWjcGjIBBjNDtGPVGvklf21VMdueY73Hg1t/djbuDRkpIiICIiDgqD6F93E8XZkAZYJAOPeiFz4EgqcFV+CafSMjcysowfGWJ5/lH+5BYKpz0jMEL6eCqaL9k4xv6NfmD4bTbfeCuNdVVTMka5kjQ9jgQ5rgC1wO8EHeg0isivHWBqV96bDOpNO4/wDxuJy/VPz4Kt6/V3iUEb5ZaR7Y2NLnu2mHZaMybB18kEx1TarfWwyrrP8AD5mOPjLY73co73y3m3Lff1Bh8UDAyGNkbGiwaxoAHkFh9XpYcMouzFm9hHYXvY7Iv53upEg81bQRzNLZY2SNPwvaHD5EKqse1dzYdUjEMGAJbcyUzsw5p94M6H7N7jgeCt5EGPwDEfWaeKYxviMjQ4seLPYeRHksgiINZddmhz6SsfURsPq8529oA7LJD7zSeFz3h4nkq2W7dfQxzxujmY2SNws5rhcEeCo3SbUTIHvdQzMLCbtjlJDm9NsCx6X/AO6CllyFOjqhxb/0w/5sX/UsjhupHEZCO17KFp3lz9pw+629/mggdPisjIXwMIayQgvs0bTrbml2/Z47O7JWdqs1UvqHMqq5pZACHMicCHSngXAjKP6u8N9h6F6pKKhs+QeszCx2pANhpGd2M3DMbzcqwbIOGtsMtyjWkWkpZK2kpAJayQXAObIGbjJNbMNHBu9xyUV1j6zDA/1LDx2tY87BIFxE42sBwdJnu3DjyUj1d6J+owF0x26uf2lRKTdxcc9na4tb/UoM1gGDNpmEbRkkeduWV3vyvPE8gNwaMgMgsoiICIiAiIgKCa16YxxU9fG28lFM2U23uhJ2ZBfwIPkp2uqpp2yMcx7Q5jgWuaRcEEWIIQfNFVNljZIw3Y9oc08w4XH4rvUA0PndhtQcMqHeyJL6CVxNnsuS6Ik/GzgOIU/CAviWMOBDhcEEEHcQd4X2iCr2dvgEjgI31GFvcXt2BeSjc51yCN7ouv575tgulVHVNDoKmJ/TbAcOhacwVmXNuoziWr7Dp3F8lJHtk3LmgsJPi0hBnKnE4YxtSSxsHNz2gfMlRGfSWfEHugwqzYwdmWucAY2cxC0/3r+vuheqn1ZYWw39UY632y5w+TiQpXBA1gDWNDWjIAAADwAQcwtIaATcgZnn1yX2iICIiAi4KhWnOsqkw0Fhd21RbKJhzH67tzBn49EEuraxkTHSSvaxjRdznGzQBzJVDax9cb5tqnw8mOPc6bc9/MMHwt67/BQTTLTirxJ9532jBu2JlxE37t+87qc1ItTugP8AaE3bzt/8LE4XB/8ANeMw3q0bz5DignOozQPsYxX1DPavHsGnfGw73W+04buQ8VcAXDGgCwyAyA5L6QEREBERAREQEREGG0q0cir4DDNcZhzHtNnxPBuHNPAqG4ZphU4dJ6rjIJYCGxVzWnspAch2lvcd1PI35my101VKyVjmSND2OBa5rgCHA7wQd6D6gma9oc1wc0i4INwR0I3rsVfVWhFRROdJg04hBuXUst3QOPEtJuYyen0WCwfXlEHGOvp3wyNcWuMdntBBsbg2cM/FBbyKIUes3C5BcVkbc7Wfdh/3Dd1UhixincA5s8TmncRIwg+YKD3IvJ/acP8Amx/vt/qvM/SKkBINVTgjeDNHcf7kGURQrFNauFwZGpbIeUQL/qBb6qHY3r7haCKSme88HSkNb47IufwQXLdRXSvWDQ4fcTTAybxFH3nnxtk37xC170g1m4lWXa6cxsPwQjYHDK47x+ajEeHSv3Md5j+qibRHmWTHiyZJ1Ssz9I2nemWuGsrC5kB9VhNxZhvI4fpSWy8G28Sq5c4kkkkk5kneSvXLhUrRcsd5Z/gmF4ZJUTMghaXSSO2Wt69eQABJPIFRFot4kyYcmKdXrMfWNMnoTotLiVUyCMZe9I/hHGCLu8c7AcSQtssBweKjgjggbsxsAAHEni4ni4nMnqsLq70NjwylEQ70rrOmf9p1tw/RG4Dz4qVhWYxERAREQEREBERAREQEREHBWsuvTRv1XEDMwezqQZB0eLB4+dnfeWzajGsLRRuJUb4TYSDvwuPwPG7yIyPig1EXC9WIUMkEr4pWlkjHFrmneCF5UBcrhZ3AsID+/IO7wHPr4KmTJXHXqs2uHxMnKyxixx3/AKhg7L1UFC+V1mjLiTuCz2NkAMgjaAXHcBuH/wB/BZSiphGwNHDeeZ5rVycvVItEd58Pd4vw/F+VOO1t1prqmI13n2j9vMuqhwyOIZC7vtG1/wDsvYi89L21VMKeijM0p3ke4wc3HcB1Xn1rfNb9ZdXlzcX0/D31WvtEfff725nndtNjiaZJpDsxsaLkk/kro1Y6v24c0zTWfVyjvu3iMH4GfmeNuS7tXeryLDmmWQiarf78pGTQbd1g4DrvPQZCcL1sGCMUfNwPqnqmTnZNz2rHiPv3ERFneWIiICIiAiIgIiICIiAiIgIiIK71o6tWYk3tobR1bQAHHJkjRfuu5HPJy1wxvBpqSV0VRG6N7Tazhv6g7nDqFumsdjOBU9WzYqYY5W8NtoJHgd7fJBp/guHds7P3W5u69FMWNAAAFgMh0CtGr1IUJJMMtTDfg2QEW+82/wBV1R6kKa/eq6tw5bbBfz2Vp5+PbLbz2dD6X6vg4OKY/DmbT5nf8Kwke0ZuLRbibC3mV0CvDnBkLXTSO91kQLiT5K6aPU3hjDd0ckp5ySuP0FgpTgOjFJRAilgZFfeQO8fFxzI6XVa8GsfmnbPm+KM1omMVIr857/4qLAdU9XV2dXP9WiOfZR2Mp/WO5v18Fb2jejdNQxdlTRBjd5O9zzzc45uKy6LcrStY1WHO5+Rkz368lpmfm4AXKIrMIiIgIiICIiAiIgIiICIiAiIgIiICIiAiIgIiICIiAiIgIiICIiAiIgIiICI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4" name="Picture 6" descr="http://s1.e-monsite.com/2010/07/04/3718116musique-gif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117" y="946297"/>
            <a:ext cx="1171113" cy="136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843808" y="208537"/>
            <a:ext cx="4062224" cy="4841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smtClean="0">
                <a:solidFill>
                  <a:schemeClr val="tx2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激活</a:t>
            </a:r>
            <a:r>
              <a:rPr lang="en-US" altLang="zh-CN" sz="2200" smtClean="0">
                <a:solidFill>
                  <a:schemeClr val="tx2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jīhuó activation</a:t>
            </a:r>
            <a:endParaRPr lang="en-GB" sz="2200" dirty="0">
              <a:solidFill>
                <a:schemeClr val="tx2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1" name="Picture 2" descr="http://www.coloriages.fr/coloriages/coloriage-no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63" y="890193"/>
            <a:ext cx="1623624" cy="162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1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7183" y="3190516"/>
            <a:ext cx="6851104" cy="35612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  <a:hlinkClick r:id="rId3"/>
              </a:rPr>
              <a:t>你</a:t>
            </a:r>
            <a:r>
              <a:rPr lang="zh-CN" altLang="en-US" sz="44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  <a:hlinkClick r:id="rId3"/>
              </a:rPr>
              <a:t>叫</a:t>
            </a:r>
            <a:r>
              <a:rPr lang="zh-CN" altLang="en-US" sz="44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hlinkClick r:id="rId3"/>
              </a:rPr>
              <a:t>什么</a:t>
            </a:r>
            <a:r>
              <a:rPr lang="zh-CN" altLang="en-US" sz="44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  <a:hlinkClick r:id="rId3"/>
              </a:rPr>
              <a:t>（名字）</a:t>
            </a:r>
            <a:r>
              <a:rPr lang="fr-FR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 </a:t>
            </a:r>
            <a:r>
              <a:rPr lang="zh-CN" altLang="en-US" sz="2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（搞笑版）</a:t>
            </a:r>
            <a:r>
              <a:rPr lang="en-GB" altLang="zh-CN" sz="2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endParaRPr lang="en-US" altLang="zh-CN" sz="24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None/>
            </a:pPr>
            <a:endParaRPr lang="en-GB" altLang="zh-CN" sz="4400" dirty="0" smtClean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None/>
            </a:pPr>
            <a:r>
              <a:rPr lang="en-GB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</a:t>
            </a:r>
            <a:r>
              <a:rPr lang="zh-CN" altLang="en-US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我叫。。。你呢</a:t>
            </a:r>
            <a:r>
              <a:rPr lang="fr-FR" altLang="zh-CN" sz="44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</a:p>
          <a:p>
            <a:pPr>
              <a:buNone/>
            </a:pPr>
            <a:endParaRPr lang="fr-FR" altLang="zh-CN" sz="4400" dirty="0" smtClean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050" name="Picture 2" descr="http://dx9rjq5h30myv.cloudfront.net/wp-content/uploads/2009/09/pass_the_parc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415" y="788435"/>
            <a:ext cx="2674640" cy="177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SEhQUEhQWFRUXGBcWFxgYFhcdFxUYGRYYHBweHRgcHCggGholHBQYITEhJSorLi4uFx8zODMsNygtLisBCgoKDg0OGhAQGiwlHyQ0LDQvLywuLi0sODQuLCw3LTc3NzY3NywrNzQsLDQsNCw0LCwuLCwsNC8sLTQsLS83LP/AABEIAPIA0AMBIgACEQEDEQH/xAAcAAEAAgIDAQAAAAAAAAAAAAAABgcFCAEDBAL/xABJEAABAwICBwQHBAcGBAcAAAABAAIDBBEFIQYHEjFBUWETInGBCBQjMkKRoVKCscFicnOSssLRFTM0U2OiNZPS4SRDVIOz8PH/xAAaAQEAAgMBAAAAAAAAAAAAAAAAAQIDBAYF/8QAKREBAAICAQMCBAcAAAAAAAAAAAECAxEEEiExBUEGYXHwEzJRgZGh0f/aAAwDAQACEQMRAD8AvFERAREQEREBERAREQEREBERAREQFwuVD9aWlQw6hkkabTP9nCOO0R73g0XPyQeXRfTsVWK1tGC0xxNb2JG9xZlLc8e84W/VPNTpatakKvZxiC5PtGys37/Zudnz9352W0gQcoiICIiAiIgIiICIiAiIgIiICIiAiIgIiICIuqonaxrnvcGtaCXOJsGgbyTwCD5rapkUb5JHBrGNL3OO5rWi5J8lqlrL0yOKVXaAFsTAWQtPBt83H9J2R+XJZ7WzrMdXuNPTEtpWnM7jORxP6HIeZVd01DJIHuY0uEbdt5G5jb2uTwzIHmgzmrWo7PFKJxsPbNGf6Xd/NbfLSvAJ+zqYH7tmWN2W/J4K3TackHKIiAiIgIiICIiAiIgIiICj0+mlEyr9TfOGz2HdcCG5i4G2Rs3twupCohrC0EgxOEhwDZ2g9lLbNp5O5sPEfJBLgVytZcK1hYphEzqaoPaiI7LopTcj9WTfYjdvFuCsnBdeFBKB27ZKd3G7S9vD4mi9vLggtFFG6XTzDZPcrYN185A0/J1l7JtKaJltqqgF915WZ/VBmEUMxfWjhlODepbI4fDEC8/MZfVVzpPr3e4OZQwdne4EspDneIjAsPMnwQXHpJpFT0MRlqZAxo3D4nnk1u9xWuesfWdPiRMUd4aUHJgPel6yEb92Tdw67xDcWxeeqkMtRK6V5+JxvboBuA6BSHQPV9U4m8Fg7OAE7czhdotwaLjbdfKw80GI0X0bnr5xDTsLibbR+GNvFzjwH1K2Cr9CocPwSsggG090DzJIQNqRwbflkBnYcPHNSzRPRenw6ERUzNkGxe45vkdzcfy3BQPXtpoKenNFE4dtOPaWOccR3+bt3hdBrq08lutg023Twv8AtRxu333sB38VpSFt9q4qO0wuid/oRg5Wza3Z/JBJEREBERAREQEREBERAREQEREFW68dChVUxq4W+3gbd1hnJEN4Nt5bvHS61vW8D2Aggi4ORHMLUTWLo/6hXzwD3Nrbj/ZvzaPLMeSCNIrT1FUtJVST0tXBFKSBLEXtG0C3J4Dt9rFptfgVcFPqywthuKOM537204fInd0QamC+5SLANCK6scGw00lsrvc0tjF+bnZfK62sw7RykpxaGmhj/VjYD87XWTAQVDodqQhis+vd278j2bCRE3cbE5F+fgOitqnp2xtaxjQ1rRZrWgAADkBuXYSsBphpdT4bCZJ3Z2OxGCNuQ8mjlzO4IOdM9KYcOpnTTEXsRGy/elfbJo/M8AtSscxWSqnlnlJL5HFxz3X3AdAMh4LJ6aaXT4lP2s5sBlHGL7EbeQ5k8TxXn0S0dkxCqjp4t7zdzuDGD3nHwHzNhxQYYLarUvPt4RTZ3ttt8NmR2S1008wVtFX1FMy+xG5obtG5LSxrgSfvK/dQcu1hEY+zLK0/vbX8yCxkREBERAREQEREBERAREQEREBUd6SODf4araOcL8szvc25/eHmrxUG10YYZ8Jn2Rd0ezKPuOG1/tLkGt+h+OGhrIKkAu7N1y0G200gtcPNpK2S0c1qYdV7LRN2Mht3Jhsm/IO90/NaqFAEG70c7XC7XAjmCCF48RxqngaXTTxRtG8ue0fiVpkyqe0Wa9wHIOIC+HvJzJJPMlBsDpdrwgi2o6FnbPFwJHZRDqB7zvoFReNYzPVyumqJHSSHieA5AbgOgXhawkgDMnIDiSrF0P1QVtZsvmHqsJsSXg9o4fox7/3reaCF6PYHPWzNgp4y97vk0XF3OPBovvW0GrnQaLCoC0WfM+xlkta/Jo5NCyui2itNh8Qipow37TzYyPPNzrXPhuHBZpBq5r0jIxickWDmwlvUdk0fiCPJWl6O0+1hkjbW2Kh48bsjd/NZV56QkVsUBv70EZ8LF4/JTf0bpD6lUt4CouPExsv/AAhBbyIiAiIgIiICIiAi4c4DM7lEcY1j0MEhiEjp5sx2cDHSOuOHdyv5oJeihdBplVSyMaMJq2RuIBfIY2lovmS0ncN+9TMIOUREBdFdTiSN8Z3Pa5h8HAj813rgoNIqqEse5h3tcWnxabfktltEtFsOxPDKWWWmjLjE1jntGy/aZdp7zbE5g71Q2sSHYxOsaG7Npn5WtvN/re/mrw9Hmu28NfGbeyne0c7ODXfi4/JB2HUfhv8Ar/8AMH/SvuHUlhgOYmcORlI/ABWUiDB4HojRUYtT08bD9rZu4/edcrOIiAiIg149I+MCtpzbMw2J52ebfifmpB6Nbj2FYL5dpGbddk/0WK9JX+/o/wBnJ/E1d/o0uG1Wi+doTbpd6C9UREBERAREQcFRXSHTmGnkFPC11VVOvswQ2Lhbi917MHjn0XGndFiE4hhoZBAyRzhUTXG3GywsGjfc3OYzyGYXbgWA0eEU7nAtYALyzykbch3kueet8ggxLNFaqvIfik5YzeKOmc5sVuAlf70h52sLqQMgoMNiuBT0sfPuMv573H5rGHE6yuH/AIJvqsB3VUzbyPHOKnNiONnSW3e6V6sN0JpY3CSVpqpxmZqg9o+/S/dYOjQEHXTaf0MjwyKSSUkgXjp53tuT9trC36qUtXEbABYAAdBZfSAiIgIiXQaka1/+L1v7X+Vqsn0a6zu1kXIxycOIc3+UfRVtrX/4vW/tf5Wqa+jbIBV1Tb5mFpA5gPF/4h80GwSIiAiLi6DlEuiChPSVZ7aiOXuSjrk5nDzXT6Nko9aq2/EYWkeDX2P8QXZ6Sv8Af0f7OT+Jqx3o5y2xGZv2qZ/0liKDY5ERARfLnAC5yCi1dpqwudFQxPrZhlaPKFrr27057gtxtc5IJWViMZ0npKT/ABFRFGeTnjaP3d6jztH8RrCDWVnq0RvenpMnZ8HVBzOXIDesngWgtBSG8VOwvuSZJO/ISd/fdcoPXpVpFHQQGaUOdmGMjYLvle73WtHElR3BtGpa2WOuxQd9p2qelBPZU43tLx8c3MnIeWUqrcEilnhnkBc+DaMYJOy1zrAu2dxdYWB4XKyKDHY/ijaWB8zhctADGjfI9xAYwcy5xAHivrAIZmQRtqXh81ryOAsNom9gOQvYeCw7JvW8QLRnDRb+T6l7ch/7cZv4yDi3KUICIonrA06gwuG7ztzOB7KIHNx5uPws6/JBJK6tjhY6SV7Y2NFy5xAaB4lVPpZrygiJZQxGdwJHaPu2LyHvO+ipvSjSurxGTbqJHOBPdjbcRszyDWee/MnmvRheh8r29pORBEBtFz/et0bw87KYjatrRXy9+Ka1cUmOdSYx9mNrWj8L/Veei1mYpE4OFXI7o/Zc0+RCweMerBwFN2haN7pCO91AAFvNY1QmJ29eK4g+omkmlN5JHFzja1yenBWl6N8BNdUvvk2n2bdXSMI/gPzVRK8PRrpO9WS2ytHGD+8SPwRK80S6hWsPWFBhjLZSVDh3Igd3Iv8Ast+p4IJNi2MQUrDJUSsiZze4C/Qcz0CqPSbXu1pLaGDbtf2k2TTy2WA3I8SPBVbiOIVmMVJdI4yPOYFyI4m8gCbNH1PVe6q0apqOMOrJHPkN9mOPIO8yL2HPIKYhS14ide7qxnWZidSTt1T2D7MXswPNuf1UbdikxdtGaQu5mR1/ne68zrcF8qF3vxTGZ6nY9YmfL2Y2Wbbi4tB4XOanvo+SWxW32oJR4ZsP8qrNWJqG2v7Wj2f8uXa/V2f62QbPqLY7prFDN6rTsdVVeXsY/gvbOR+6NtiDc59FKV5JWww9pM4Rx5XkkIa24aN7ncQAOKCMM0XnrDt4pKHsvcUkJLYG8u0d70x8bNy3LJYtpFRYcxrJZI4gBZkTQNs9Gxtz48uKwdTjNZiN2YaOwp72dWStN3jP+4j3u/XNhyWV0c0HpaM9oGmac+9UTntJif1ne75WQYU6UYnWg/2dQiGO9hNWEs2uF2xDO3G5X2zQqumzrcVnN8yyna2Fo6Bw7xF+OSmGF4pFUB7oXbbWPdGXWNi5nvbJ3OAJtcXFwRwXuQFiNK8VNLSTTtG05jDsN+085MHm4gLLqKaWydrVYfSjPamNRIP9OnaXDy7Ux/JB79DMHNJSRRPO1KQZJXcXyyEueT95x+SziLoralsUb5JHBrGNc9zjuDWgkk+QQR3WDpnHhdMZXjbkd3Yo/tu68mjeStWcUxGevqHSSuMs0jv/AMAHBo5LIae6UPxKrkncTsXLYWH4Iwchbmd56lTXVVow3ZFRILucDb9FtyBbq6178lMRtTJfojb2aIaJMpohJIAZPifxufgZy8VBtOtITPIYoyeyYbZbnuG89QDkPC6n2snSMQwlsZ7zrsYBbLLvO8AMh1IVLK1p12hhw1m09dgrhFItEdHhVOldK4xwQxufJILZGx2QL8SfoFRsTOo2jq2X1AYU6HDTI7IzyukGWewAGD+EnzWuuE4c+omjhjF3yPaxuXFxtnbgN/gFuRguHNpqeGBnuxMawddkAXRLFae6Usw2kfO+zne7Ey/vyHcPDeT0BWr9LFPidY50ji58jtuV/IZcPCwA8FJteOkhqsRdE0+zpvZAcC/4z8+791S7Vzo4KaHbdbbPecett3g0fVWrG2PLfph8YjTw4bSF4YGkAWaN5IyG0eLiePiqZxLEJJ5HSSnacfkBwAHABTTWzj/bTiBh7keburs7DyGf3lASlp9lMNNR1T5lwiL7iic42aC455AEnIXO7oFVnfCtn0c8OL66aa3dihLfvSObb/axyqcLZrURgRpsNEjh3qh5l3ZhlgGC/KzS77yCbaQ41FRU8lRO7ZjYLnmScgAOJJIChuD6P1OJPbVYt3IgQ6GhB7jbHJ0pH947cbHz5KfVNKyQASMa8AhwDgCA4G4IvxB4rtQcNbYWG4ZAcAovjVa6rndQ07nNDQDVzMNjE12bYmn/ADJBfMZtbc7yF8aX6SvjeyiogH1s24b208fxSycgOA4lZnRzBWUcDYWFzrEue9xu+R7jdz3HiST5Cw4IPZQ0bIY2RRNDGMaGtaNwaBkF6ERBwVCcMe6XHatxB2aelihYeAMj+0dbqdkfuhTYqFaFnaxHF37VwJoY7ctmFt/qSPJBNlWevzHDT4cImGzqh/Zn9mAS/wCdmj7ysxUF6Sjz29GL5dnIbddpv9EFNKz8C1gww0zYzthwaGkBt/dFsje2YVXrm6mJ0pekX8sppFjLqqYyG4Husb9lvDzzufFYpF30lHJKbRRvkPJjS4/IBQtEREah1RsJIAzJNh4lTPSqpFJTx4dERfKWrcD70pAsy/FrAB9FEquikiNpY3xnk9rmn6hevR/CZK2pjp4hd8jgL8ubj0AufJCY3K1fR70W25JK+RvdjvHDfi8g7bvIENv+kVeldUCOKSQ7mMc8+DQT+S8uj+ER0lPFTxCzI2ho5nmT1JJPmu7FqcyQTRje+N7B4uaR+aJaZVNYZJnTOzc55kIOdyXXt9VZdZrKhbBsxhzifg2bW8XcRfkqtqIixzmOFnNJaRyINj9Qvi6mJ0pfHW/l2VM5kc57jdziXE9SbrqRFC4pTojBsQVtWcuyiMTOss3cFuoaXFR+go3zP2GN2jYk8gALkk8GgbyvVX13s2QMPsoyXftJDkXnnkLDkB1KKz37O7RHAX11XDTsHvuG0fssGbj5AFbi0lO2NjWMFmsaGtA3AAWA+QVU6htDDTwmtmbaWdto2kZsivv8XWB8Lc1baLOCVgtJccdFsw07RJVyg9kz4WjcZJD8MTeJ3ncLkrtxbGCx4ggb2lQ4AhuezE0m23I4e63I2G9xFhxI9GEYS2AONy+V5DpZXe/I61s+DWjcGjIBBjNDtGPVGvklf21VMdueY73Hg1t/djbuDRkpIiICIiDgqD6F93E8XZkAZYJAOPeiFz4EgqcFV+CafSMjcysowfGWJ5/lH+5BYKpz0jMEL6eCqaL9k4xv6NfmD4bTbfeCuNdVVTMka5kjQ9jgQ5rgC1wO8EHeg0isivHWBqV96bDOpNO4/wDxuJy/VPz4Kt6/V3iUEb5ZaR7Y2NLnu2mHZaMybB18kEx1TarfWwyrrP8AD5mOPjLY73co73y3m3Lff1Bh8UDAyGNkbGiwaxoAHkFh9XpYcMouzFm9hHYXvY7Iv53upEg81bQRzNLZY2SNPwvaHD5EKqse1dzYdUjEMGAJbcyUzsw5p94M6H7N7jgeCt5EGPwDEfWaeKYxviMjQ4seLPYeRHksgiINZddmhz6SsfURsPq8529oA7LJD7zSeFz3h4nkq2W7dfQxzxujmY2SNws5rhcEeCo3SbUTIHvdQzMLCbtjlJDm9NsCx6X/AO6CllyFOjqhxb/0w/5sX/UsjhupHEZCO17KFp3lz9pw+629/mggdPisjIXwMIayQgvs0bTrbml2/Z47O7JWdqs1UvqHMqq5pZACHMicCHSngXAjKP6u8N9h6F6pKKhs+QeszCx2pANhpGd2M3DMbzcqwbIOGtsMtyjWkWkpZK2kpAJayQXAObIGbjJNbMNHBu9xyUV1j6zDA/1LDx2tY87BIFxE42sBwdJnu3DjyUj1d6J+owF0x26uf2lRKTdxcc9na4tb/UoM1gGDNpmEbRkkeduWV3vyvPE8gNwaMgMgsoiICIiAiIgKCa16YxxU9fG28lFM2U23uhJ2ZBfwIPkp2uqpp2yMcx7Q5jgWuaRcEEWIIQfNFVNljZIw3Y9oc08w4XH4rvUA0PndhtQcMqHeyJL6CVxNnsuS6Ik/GzgOIU/CAviWMOBDhcEEEHcQd4X2iCr2dvgEjgI31GFvcXt2BeSjc51yCN7ouv575tgulVHVNDoKmJ/TbAcOhacwVmXNuoziWr7Dp3F8lJHtk3LmgsJPi0hBnKnE4YxtSSxsHNz2gfMlRGfSWfEHugwqzYwdmWucAY2cxC0/3r+vuheqn1ZYWw39UY632y5w+TiQpXBA1gDWNDWjIAAADwAQcwtIaATcgZnn1yX2iICIiAi4KhWnOsqkw0Fhd21RbKJhzH67tzBn49EEuraxkTHSSvaxjRdznGzQBzJVDax9cb5tqnw8mOPc6bc9/MMHwt67/BQTTLTirxJ9532jBu2JlxE37t+87qc1ItTugP8AaE3bzt/8LE4XB/8ANeMw3q0bz5DignOozQPsYxX1DPavHsGnfGw73W+04buQ8VcAXDGgCwyAyA5L6QEREBERAREQEREGG0q0cir4DDNcZhzHtNnxPBuHNPAqG4ZphU4dJ6rjIJYCGxVzWnspAch2lvcd1PI35my101VKyVjmSND2OBa5rgCHA7wQd6D6gma9oc1wc0i4INwR0I3rsVfVWhFRROdJg04hBuXUst3QOPEtJuYyen0WCwfXlEHGOvp3wyNcWuMdntBBsbg2cM/FBbyKIUes3C5BcVkbc7Wfdh/3Dd1UhixincA5s8TmncRIwg+YKD3IvJ/acP8Amx/vt/qvM/SKkBINVTgjeDNHcf7kGURQrFNauFwZGpbIeUQL/qBb6qHY3r7haCKSme88HSkNb47IufwQXLdRXSvWDQ4fcTTAybxFH3nnxtk37xC170g1m4lWXa6cxsPwQjYHDK47x+ajEeHSv3Md5j+qibRHmWTHiyZJ1Ssz9I2nemWuGsrC5kB9VhNxZhvI4fpSWy8G28Sq5c4kkkkk5kneSvXLhUrRcsd5Z/gmF4ZJUTMghaXSSO2Wt69eQABJPIFRFot4kyYcmKdXrMfWNMnoTotLiVUyCMZe9I/hHGCLu8c7AcSQtssBweKjgjggbsxsAAHEni4ni4nMnqsLq70NjwylEQ70rrOmf9p1tw/RG4Dz4qVhWYxERAREQEREBERAREQEREHBWsuvTRv1XEDMwezqQZB0eLB4+dnfeWzajGsLRRuJUb4TYSDvwuPwPG7yIyPig1EXC9WIUMkEr4pWlkjHFrmneCF5UBcrhZ3AsID+/IO7wHPr4KmTJXHXqs2uHxMnKyxixx3/AKhg7L1UFC+V1mjLiTuCz2NkAMgjaAXHcBuH/wB/BZSiphGwNHDeeZ5rVycvVItEd58Pd4vw/F+VOO1t1prqmI13n2j9vMuqhwyOIZC7vtG1/wDsvYi89L21VMKeijM0p3ke4wc3HcB1Xn1rfNb9ZdXlzcX0/D31WvtEfff725nndtNjiaZJpDsxsaLkk/kro1Y6v24c0zTWfVyjvu3iMH4GfmeNuS7tXeryLDmmWQiarf78pGTQbd1g4DrvPQZCcL1sGCMUfNwPqnqmTnZNz2rHiPv3ERFneWIiICIiAiIgIiICIiAiIgIiIK71o6tWYk3tobR1bQAHHJkjRfuu5HPJy1wxvBpqSV0VRG6N7Tazhv6g7nDqFumsdjOBU9WzYqYY5W8NtoJHgd7fJBp/guHds7P3W5u69FMWNAAAFgMh0CtGr1IUJJMMtTDfg2QEW+82/wBV1R6kKa/eq6tw5bbBfz2Vp5+PbLbz2dD6X6vg4OKY/DmbT5nf8Kwke0ZuLRbibC3mV0CvDnBkLXTSO91kQLiT5K6aPU3hjDd0ckp5ySuP0FgpTgOjFJRAilgZFfeQO8fFxzI6XVa8GsfmnbPm+KM1omMVIr857/4qLAdU9XV2dXP9WiOfZR2Mp/WO5v18Fb2jejdNQxdlTRBjd5O9zzzc45uKy6LcrStY1WHO5+Rkz368lpmfm4AXKIrMIiIgIiICIiAiIgIiICIiAiIgIiICIiAiIgIiICIiAiIgIiICIiAiIgIiICI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4" name="Picture 6" descr="http://s1.e-monsite.com/2010/07/04/3718116musique-gif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117" y="946297"/>
            <a:ext cx="1171113" cy="136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2673" y="6379764"/>
            <a:ext cx="545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http://www.youtube.com/watch?v=2XTBwvi0h2E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43808" y="208537"/>
            <a:ext cx="4062224" cy="4841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smtClean="0">
                <a:solidFill>
                  <a:schemeClr val="tx2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激活</a:t>
            </a:r>
            <a:r>
              <a:rPr lang="en-US" altLang="zh-CN" sz="2200" smtClean="0">
                <a:solidFill>
                  <a:schemeClr val="tx2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jīhuó activation</a:t>
            </a:r>
            <a:endParaRPr lang="en-GB" sz="2200" dirty="0">
              <a:solidFill>
                <a:schemeClr val="tx2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1" name="Picture 2" descr="http://www.coloriages.fr/coloriages/coloriage-n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63" y="890193"/>
            <a:ext cx="1623624" cy="162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93673" y="4536400"/>
            <a:ext cx="298030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w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ǒ</a:t>
            </a:r>
            <a:r>
              <a:rPr lang="en-GB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200" dirty="0" err="1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jiào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en-GB" altLang="zh-CN" sz="22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... </a:t>
            </a:r>
            <a:r>
              <a:rPr lang="fr-FR" altLang="zh-CN" sz="2200" dirty="0" err="1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Nǐne</a:t>
            </a:r>
            <a:r>
              <a:rPr lang="fr-FR" altLang="zh-CN" sz="22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fr-FR" altLang="zh-CN" sz="22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7183" y="2789169"/>
            <a:ext cx="68725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altLang="zh-CN" sz="2200" dirty="0" err="1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nǐ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fr-FR" altLang="zh-CN" sz="2200" dirty="0" err="1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jiào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fr-FR" altLang="zh-CN" sz="2200" dirty="0" err="1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shénme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fr-FR" altLang="zh-CN" sz="2200" dirty="0" err="1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míngzi</a:t>
            </a:r>
            <a:r>
              <a:rPr lang="fr-FR" altLang="zh-CN" sz="2200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2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​)</a:t>
            </a:r>
            <a:endParaRPr lang="en-US" altLang="zh-CN" sz="22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703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 和 小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https://www.youtube.com/watch?v=6B4hswa-fQY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88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hlinkClick r:id="rId2"/>
              </a:rPr>
              <a:t>你好吗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你好吗，你好吗</a:t>
            </a:r>
            <a:endParaRPr lang="en-US" altLang="zh-CN" dirty="0" smtClean="0"/>
          </a:p>
          <a:p>
            <a:r>
              <a:rPr lang="zh-CN" altLang="en-US" dirty="0" smtClean="0"/>
              <a:t>我很好，</a:t>
            </a:r>
            <a:r>
              <a:rPr lang="zh-CN" altLang="en-US" dirty="0"/>
              <a:t>谢</a:t>
            </a:r>
            <a:r>
              <a:rPr lang="zh-CN" altLang="en-US" dirty="0" smtClean="0"/>
              <a:t>谢；</a:t>
            </a:r>
            <a:endParaRPr lang="en-US" altLang="zh-CN" dirty="0" smtClean="0"/>
          </a:p>
          <a:p>
            <a:r>
              <a:rPr lang="zh-CN" altLang="en-US" dirty="0" smtClean="0"/>
              <a:t>我很好，</a:t>
            </a:r>
            <a:r>
              <a:rPr lang="zh-CN" altLang="en-US" dirty="0"/>
              <a:t>谢</a:t>
            </a:r>
            <a:r>
              <a:rPr lang="zh-CN" altLang="en-US" dirty="0" smtClean="0"/>
              <a:t>谢；</a:t>
            </a:r>
            <a:endParaRPr lang="en-US" altLang="zh-CN" dirty="0" smtClean="0"/>
          </a:p>
          <a:p>
            <a:r>
              <a:rPr lang="zh-CN" altLang="en-US" dirty="0"/>
              <a:t>再见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62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你是哪国人？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https://www.youtube.com/watch?v=ZmAbAZ4LACU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332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爱我你就抱抱我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https://www.youtube.com/watch?v=_ZOZyYQkYyQ&amp;index=9&amp;list=PLqDclpzVrDJMe1tIITMxuAnULvUqGhCME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94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两只老虎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https://www.youtube.com/watch?v=74xr4_qlpKY&amp;index=10&amp;list=PLqDclpzVrDJMe1tIITMxuAnULvUqGhCME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6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5508625" y="4005263"/>
            <a:ext cx="3381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4000">
                <a:latin typeface="Comic Sans MS" charset="0"/>
              </a:rPr>
              <a:t> </a:t>
            </a:r>
          </a:p>
        </p:txBody>
      </p:sp>
      <p:pic>
        <p:nvPicPr>
          <p:cNvPr id="26627" name="Picture 13" descr="C:\Users\Qingwei Li\Desktop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3110" y="862159"/>
            <a:ext cx="1197943" cy="126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14" descr="C:\Users\Qingwei Li\Desktop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3895" y="830858"/>
            <a:ext cx="1377385" cy="147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5" descr="C:\Users\Qingwei Li\Desktop\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81688" y="535601"/>
            <a:ext cx="1558925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6" descr="C:\Users\Qingwei Li\Desktop\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20" y="2787631"/>
            <a:ext cx="150177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7" descr="C:\Users\Qingwei Li\Desktop\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19426" y="2583277"/>
            <a:ext cx="1768475" cy="173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8" descr="C:\Users\Qingwei Li\Desktop\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33400" y="2583277"/>
            <a:ext cx="177165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19" descr="C:\Users\Qingwei Li\Desktop\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37511" y="2267156"/>
            <a:ext cx="18335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20" descr="C:\Users\Qingwei Li\Desktop\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86480" y="4530250"/>
            <a:ext cx="1557338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21" descr="C:\Users\Qingwei Li\Desktop\9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07219" y="4902544"/>
            <a:ext cx="145891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22" descr="C:\Users\Qingwei Li\Desktop\10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61307" y="4588633"/>
            <a:ext cx="1468438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8081069" y="4781392"/>
            <a:ext cx="14345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十一</a:t>
            </a:r>
            <a:endParaRPr lang="en-US" altLang="zh-CN" sz="3000" dirty="0" smtClean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30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3000" dirty="0" smtClean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endParaRPr lang="en-GB" sz="3000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542752" y="43296"/>
            <a:ext cx="5338936" cy="56207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相连</a:t>
            </a:r>
            <a:r>
              <a:rPr lang="en-US" altLang="zh-CN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xi</a:t>
            </a:r>
            <a:r>
              <a:rPr lang="en-GB" altLang="zh-CN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ā</a:t>
            </a:r>
            <a:r>
              <a:rPr lang="en-US" altLang="zh-CN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ngli</a:t>
            </a:r>
            <a:r>
              <a:rPr lang="en-GB" altLang="zh-CN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á</a:t>
            </a:r>
            <a:r>
              <a:rPr lang="en-US" altLang="zh-CN" sz="2200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 connection</a:t>
            </a:r>
            <a:endParaRPr lang="en-GB" sz="2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23110" y="6396335"/>
            <a:ext cx="6078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13"/>
              </a:rPr>
              <a:t>http://</a:t>
            </a:r>
            <a:r>
              <a:rPr lang="en-GB" dirty="0" smtClean="0">
                <a:hlinkClick r:id="rId13"/>
              </a:rPr>
              <a:t>www.youtube.com/watch?v=2eLP3FuuEVs&amp;safe=active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818585"/>
            <a:ext cx="1368152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/>
              <a:t>líng</a:t>
            </a:r>
            <a:r>
              <a:rPr lang="en-GB" dirty="0" smtClean="0"/>
              <a:t> </a:t>
            </a:r>
          </a:p>
          <a:p>
            <a:pPr algn="ctr"/>
            <a:r>
              <a:rPr lang="zh-CN" altLang="en-US" sz="8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零</a:t>
            </a:r>
            <a:endParaRPr lang="en-GB" sz="8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933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Colours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https://www.youtube.com/watch?v=TibbAR-EhIQ</a:t>
            </a:r>
            <a:endParaRPr lang="en-GB" dirty="0" smtClean="0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69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1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93416F0AA7884EB184B86816314251" ma:contentTypeVersion="0" ma:contentTypeDescription="Create a new document." ma:contentTypeScope="" ma:versionID="656597f50372fee8e3e2254f27d06d9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7d5ba4ecb85eef9f5086fe76e2de8a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B5AF4E-106C-49BF-B53D-17CDCBE2B9AA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FE9458-84CF-4FFD-BED8-9D97BF3872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0AF863B-64A7-42D9-A22D-51BAC128F9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165</Words>
  <Application>Microsoft Office PowerPoint</Application>
  <PresentationFormat>On-screen Show (4:3)</PresentationFormat>
  <Paragraphs>41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KaiTi</vt:lpstr>
      <vt:lpstr>宋体</vt:lpstr>
      <vt:lpstr>Arial</vt:lpstr>
      <vt:lpstr>Calibri</vt:lpstr>
      <vt:lpstr>Comic Sans MS</vt:lpstr>
      <vt:lpstr>Thème Office</vt:lpstr>
      <vt:lpstr>PowerPoint Presentation</vt:lpstr>
      <vt:lpstr>PowerPoint Presentation</vt:lpstr>
      <vt:lpstr>大 和 小 </vt:lpstr>
      <vt:lpstr>你好吗</vt:lpstr>
      <vt:lpstr>你是哪国人？</vt:lpstr>
      <vt:lpstr>爱我你就抱抱我</vt:lpstr>
      <vt:lpstr>两只老虎</vt:lpstr>
      <vt:lpstr>PowerPoint Presentation</vt:lpstr>
      <vt:lpstr>Colours </vt:lpstr>
      <vt:lpstr>PowerPoint Presentation</vt:lpstr>
    </vt:vector>
  </TitlesOfParts>
  <Company>University of Exeter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你好</dc:title>
  <dc:creator>Aurelie SANNER</dc:creator>
  <cp:lastModifiedBy>Lin  Liu (HF)</cp:lastModifiedBy>
  <cp:revision>176</cp:revision>
  <dcterms:created xsi:type="dcterms:W3CDTF">2013-07-28T16:27:11Z</dcterms:created>
  <dcterms:modified xsi:type="dcterms:W3CDTF">2017-09-18T14:40:12Z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0x010100AD93416F0AA7884EB184B86816314251</vt:lpwstr>
  </property>
  <property fmtid="{D5CDD505-2E9C-101B-9397-08002B2CF9AE}" pid="3" name="_dlc_DocIdItemGuid">
    <vt:lpwstr>6fa5db49-f428-4285-b6b4-7ed9713ac865</vt:lpwstr>
  </property>
</Properties>
</file>