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348" r:id="rId3"/>
    <p:sldId id="349" r:id="rId4"/>
    <p:sldId id="333" r:id="rId5"/>
    <p:sldId id="350" r:id="rId6"/>
    <p:sldId id="334" r:id="rId7"/>
    <p:sldId id="351" r:id="rId8"/>
    <p:sldId id="335" r:id="rId9"/>
    <p:sldId id="336" r:id="rId10"/>
    <p:sldId id="338" r:id="rId11"/>
    <p:sldId id="339" r:id="rId12"/>
    <p:sldId id="340" r:id="rId13"/>
    <p:sldId id="341" r:id="rId14"/>
    <p:sldId id="342" r:id="rId15"/>
    <p:sldId id="343" r:id="rId16"/>
    <p:sldId id="344" r:id="rId17"/>
    <p:sldId id="345" r:id="rId18"/>
    <p:sldId id="324" r:id="rId19"/>
    <p:sldId id="261" r:id="rId20"/>
    <p:sldId id="263" r:id="rId21"/>
    <p:sldId id="316" r:id="rId22"/>
    <p:sldId id="318" r:id="rId23"/>
    <p:sldId id="319" r:id="rId24"/>
    <p:sldId id="317" r:id="rId25"/>
    <p:sldId id="326" r:id="rId26"/>
    <p:sldId id="327" r:id="rId27"/>
    <p:sldId id="328" r:id="rId28"/>
    <p:sldId id="329" r:id="rId29"/>
    <p:sldId id="330" r:id="rId30"/>
    <p:sldId id="346" r:id="rId31"/>
    <p:sldId id="347" r:id="rId3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uiyingdu@yahoo.co.uk" initials="r" lastIdx="3" clrIdx="0">
    <p:extLst>
      <p:ext uri="{19B8F6BF-5375-455C-9EA6-DF929625EA0E}">
        <p15:presenceInfo xmlns:p15="http://schemas.microsoft.com/office/powerpoint/2012/main" userId="fe216c0104cb938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6" autoAdjust="0"/>
    <p:restoredTop sz="94660"/>
  </p:normalViewPr>
  <p:slideViewPr>
    <p:cSldViewPr>
      <p:cViewPr varScale="1">
        <p:scale>
          <a:sx n="109" d="100"/>
          <a:sy n="109" d="100"/>
        </p:scale>
        <p:origin x="1698" y="108"/>
      </p:cViewPr>
      <p:guideLst>
        <p:guide orient="horz" pos="2160"/>
        <p:guide pos="2880"/>
      </p:guideLst>
    </p:cSldViewPr>
  </p:slideViewPr>
  <p:notesTextViewPr>
    <p:cViewPr>
      <p:scale>
        <a:sx n="1" d="1"/>
        <a:sy n="1" d="1"/>
      </p:scale>
      <p:origin x="0" y="0"/>
    </p:cViewPr>
  </p:notesTextViewPr>
  <p:sorterViewPr>
    <p:cViewPr>
      <p:scale>
        <a:sx n="81" d="100"/>
        <a:sy n="81" d="100"/>
      </p:scale>
      <p:origin x="0" y="211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01-24T01:16:38.860" idx="1">
    <p:pos x="10" y="10"/>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8DF889E2-8711-49DD-913E-E6A9F69FE72D}" type="datetimeFigureOut">
              <a:rPr lang="en-GB"/>
              <a:pPr>
                <a:defRPr/>
              </a:pPr>
              <a:t>25/01/2018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4AF8775-170D-4231-8453-7FD043087A5E}"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8"/>
          <p:cNvSpPr>
            <a:spLocks noGrp="1" noChangeArrowheads="1"/>
          </p:cNvSpPr>
          <p:nvPr>
            <p:ph type="sldNum"/>
          </p:nvPr>
        </p:nvSpPr>
        <p:spPr>
          <a:ln/>
        </p:spPr>
        <p:txBody>
          <a:bodyPr/>
          <a:lstStyle/>
          <a:p>
            <a:fld id="{421B2106-7BAB-48BD-9035-71B962B25C2D}" type="slidenum">
              <a:rPr lang="en-US" altLang="en-US"/>
              <a:pPr/>
              <a:t>4</a:t>
            </a:fld>
            <a:endParaRPr lang="en-US" altLang="en-US"/>
          </a:p>
        </p:txBody>
      </p:sp>
      <p:sp>
        <p:nvSpPr>
          <p:cNvPr id="24577" name="Rectangle 1"/>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78" name="Rectangle 2"/>
          <p:cNvSpPr txBox="1">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16658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8"/>
          <p:cNvSpPr>
            <a:spLocks noGrp="1" noChangeArrowheads="1"/>
          </p:cNvSpPr>
          <p:nvPr>
            <p:ph type="sldNum"/>
          </p:nvPr>
        </p:nvSpPr>
        <p:spPr>
          <a:ln/>
        </p:spPr>
        <p:txBody>
          <a:bodyPr/>
          <a:lstStyle/>
          <a:p>
            <a:fld id="{BBCADB98-E641-4596-AD1A-60A454EDD3E5}" type="slidenum">
              <a:rPr lang="en-US" altLang="en-US"/>
              <a:pPr/>
              <a:t>6</a:t>
            </a:fld>
            <a:endParaRPr lang="en-US" altLang="en-US"/>
          </a:p>
        </p:txBody>
      </p:sp>
      <p:sp>
        <p:nvSpPr>
          <p:cNvPr id="25601" name="Rectangle 1"/>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2" name="Rectangle 2"/>
          <p:cNvSpPr txBox="1">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378057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8"/>
          <p:cNvSpPr>
            <a:spLocks noGrp="1" noChangeArrowheads="1"/>
          </p:cNvSpPr>
          <p:nvPr>
            <p:ph type="sldNum"/>
          </p:nvPr>
        </p:nvSpPr>
        <p:spPr>
          <a:ln/>
        </p:spPr>
        <p:txBody>
          <a:bodyPr/>
          <a:lstStyle/>
          <a:p>
            <a:fld id="{47F45CD4-3A64-4902-9593-FF972AD8D899}" type="slidenum">
              <a:rPr lang="en-US" altLang="en-US"/>
              <a:pPr/>
              <a:t>8</a:t>
            </a:fld>
            <a:endParaRPr lang="en-US" altLang="en-US"/>
          </a:p>
        </p:txBody>
      </p:sp>
      <p:sp>
        <p:nvSpPr>
          <p:cNvPr id="26625" name="Rectangle 1"/>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6" name="Rectangle 2"/>
          <p:cNvSpPr txBox="1">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104758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8"/>
          <p:cNvSpPr>
            <a:spLocks noGrp="1" noChangeArrowheads="1"/>
          </p:cNvSpPr>
          <p:nvPr>
            <p:ph type="sldNum"/>
          </p:nvPr>
        </p:nvSpPr>
        <p:spPr>
          <a:ln/>
        </p:spPr>
        <p:txBody>
          <a:bodyPr/>
          <a:lstStyle/>
          <a:p>
            <a:fld id="{81284DFC-C913-4714-A98B-A27E84A328AC}" type="slidenum">
              <a:rPr lang="en-US" altLang="en-US"/>
              <a:pPr/>
              <a:t>9</a:t>
            </a:fld>
            <a:endParaRPr lang="en-US" altLang="en-US"/>
          </a:p>
        </p:txBody>
      </p:sp>
      <p:sp>
        <p:nvSpPr>
          <p:cNvPr id="27649"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algn="r" eaLnBrk="1" hangingPunct="1">
              <a:buClrTx/>
              <a:buFontTx/>
              <a:buNone/>
            </a:pPr>
            <a:fld id="{D3D1B742-C73E-49A6-86A6-17DC8AA5B7FC}" type="slidenum">
              <a:rPr lang="en-US" altLang="en-US" sz="1200"/>
              <a:pPr algn="r" eaLnBrk="1" hangingPunct="1">
                <a:buClrTx/>
                <a:buFontTx/>
                <a:buNone/>
              </a:pPr>
              <a:t>9</a:t>
            </a:fld>
            <a:endParaRPr lang="en-US" altLang="en-US" sz="1200"/>
          </a:p>
        </p:txBody>
      </p:sp>
      <p:sp>
        <p:nvSpPr>
          <p:cNvPr id="27650" name="Rectangle 2"/>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1" name="Rectangle 3"/>
          <p:cNvSpPr txBox="1">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813734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8"/>
          <p:cNvSpPr>
            <a:spLocks noGrp="1" noChangeArrowheads="1"/>
          </p:cNvSpPr>
          <p:nvPr>
            <p:ph type="sldNum"/>
          </p:nvPr>
        </p:nvSpPr>
        <p:spPr>
          <a:ln/>
        </p:spPr>
        <p:txBody>
          <a:bodyPr/>
          <a:lstStyle/>
          <a:p>
            <a:fld id="{317D8CA2-8959-4407-ADED-8A4005B7F7DD}" type="slidenum">
              <a:rPr lang="en-US" altLang="en-US"/>
              <a:pPr/>
              <a:t>10</a:t>
            </a:fld>
            <a:endParaRPr lang="en-US" altLang="en-US"/>
          </a:p>
        </p:txBody>
      </p:sp>
      <p:sp>
        <p:nvSpPr>
          <p:cNvPr id="31745"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algn="r" eaLnBrk="1" hangingPunct="1">
              <a:buClrTx/>
              <a:buFontTx/>
              <a:buNone/>
            </a:pPr>
            <a:fld id="{0EB6CDE0-CF3A-41A0-BB5E-8C093BBAB2F6}" type="slidenum">
              <a:rPr lang="en-US" altLang="en-US" sz="1200"/>
              <a:pPr algn="r" eaLnBrk="1" hangingPunct="1">
                <a:buClrTx/>
                <a:buFontTx/>
                <a:buNone/>
              </a:pPr>
              <a:t>10</a:t>
            </a:fld>
            <a:endParaRPr lang="en-US" altLang="en-US" sz="1200"/>
          </a:p>
        </p:txBody>
      </p:sp>
      <p:sp>
        <p:nvSpPr>
          <p:cNvPr id="31746" name="Rectangle 2"/>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7" name="Rectangle 3"/>
          <p:cNvSpPr txBox="1">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696396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8"/>
          <p:cNvSpPr>
            <a:spLocks noGrp="1" noChangeArrowheads="1"/>
          </p:cNvSpPr>
          <p:nvPr>
            <p:ph type="sldNum"/>
          </p:nvPr>
        </p:nvSpPr>
        <p:spPr>
          <a:ln/>
        </p:spPr>
        <p:txBody>
          <a:bodyPr/>
          <a:lstStyle/>
          <a:p>
            <a:fld id="{BB38D9CD-12BA-4193-970F-CF4959ECCE9C}" type="slidenum">
              <a:rPr lang="en-US" altLang="en-US"/>
              <a:pPr/>
              <a:t>11</a:t>
            </a:fld>
            <a:endParaRPr lang="en-US" altLang="en-US"/>
          </a:p>
        </p:txBody>
      </p:sp>
      <p:sp>
        <p:nvSpPr>
          <p:cNvPr id="32769"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algn="r" eaLnBrk="1" hangingPunct="1">
              <a:buClrTx/>
              <a:buFontTx/>
              <a:buNone/>
            </a:pPr>
            <a:fld id="{F145F6E6-A266-4A54-88A9-1A0FE1FD4F9E}" type="slidenum">
              <a:rPr lang="en-US" altLang="en-US" sz="1200"/>
              <a:pPr algn="r" eaLnBrk="1" hangingPunct="1">
                <a:buClrTx/>
                <a:buFontTx/>
                <a:buNone/>
              </a:pPr>
              <a:t>11</a:t>
            </a:fld>
            <a:endParaRPr lang="en-US" altLang="en-US" sz="1200"/>
          </a:p>
        </p:txBody>
      </p:sp>
      <p:sp>
        <p:nvSpPr>
          <p:cNvPr id="32770" name="Rectangle 2"/>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1" name="Rectangle 3"/>
          <p:cNvSpPr txBox="1">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0979184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8"/>
          <p:cNvSpPr>
            <a:spLocks noGrp="1" noChangeArrowheads="1"/>
          </p:cNvSpPr>
          <p:nvPr>
            <p:ph type="sldNum"/>
          </p:nvPr>
        </p:nvSpPr>
        <p:spPr>
          <a:ln/>
        </p:spPr>
        <p:txBody>
          <a:bodyPr/>
          <a:lstStyle/>
          <a:p>
            <a:fld id="{ECF038D8-7F54-4720-8250-2187B3CE041F}" type="slidenum">
              <a:rPr lang="en-US" altLang="en-US"/>
              <a:pPr/>
              <a:t>12</a:t>
            </a:fld>
            <a:endParaRPr lang="en-US" altLang="en-US"/>
          </a:p>
        </p:txBody>
      </p:sp>
      <p:sp>
        <p:nvSpPr>
          <p:cNvPr id="33793" name="Rectangle 1"/>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4" name="Rectangle 2"/>
          <p:cNvSpPr txBox="1">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66969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8"/>
          <p:cNvSpPr>
            <a:spLocks noGrp="1" noChangeArrowheads="1"/>
          </p:cNvSpPr>
          <p:nvPr>
            <p:ph type="sldNum"/>
          </p:nvPr>
        </p:nvSpPr>
        <p:spPr>
          <a:ln/>
        </p:spPr>
        <p:txBody>
          <a:bodyPr/>
          <a:lstStyle/>
          <a:p>
            <a:fld id="{6E94EAD4-820F-438A-88A9-DA86EDB9E818}" type="slidenum">
              <a:rPr lang="en-US" altLang="en-US"/>
              <a:pPr/>
              <a:t>13</a:t>
            </a:fld>
            <a:endParaRPr lang="en-US" altLang="en-US"/>
          </a:p>
        </p:txBody>
      </p:sp>
      <p:sp>
        <p:nvSpPr>
          <p:cNvPr id="34817"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algn="r" eaLnBrk="1" hangingPunct="1">
              <a:buClrTx/>
              <a:buFontTx/>
              <a:buNone/>
            </a:pPr>
            <a:fld id="{5BC83ACE-7CDA-4B1B-B705-1BE3C6EE7AA9}" type="slidenum">
              <a:rPr lang="en-US" altLang="en-US" sz="1200"/>
              <a:pPr algn="r" eaLnBrk="1" hangingPunct="1">
                <a:buClrTx/>
                <a:buFontTx/>
                <a:buNone/>
              </a:pPr>
              <a:t>13</a:t>
            </a:fld>
            <a:endParaRPr lang="en-US" altLang="en-US" sz="1200"/>
          </a:p>
        </p:txBody>
      </p:sp>
      <p:sp>
        <p:nvSpPr>
          <p:cNvPr id="34818" name="Rectangle 2"/>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9" name="Rectangle 3"/>
          <p:cNvSpPr txBox="1">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580351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8"/>
          <p:cNvSpPr>
            <a:spLocks noGrp="1" noChangeArrowheads="1"/>
          </p:cNvSpPr>
          <p:nvPr>
            <p:ph type="sldNum"/>
          </p:nvPr>
        </p:nvSpPr>
        <p:spPr>
          <a:ln/>
        </p:spPr>
        <p:txBody>
          <a:bodyPr/>
          <a:lstStyle/>
          <a:p>
            <a:fld id="{73EFE26F-6C7B-498C-9986-5D77B134F37C}" type="slidenum">
              <a:rPr lang="en-US" altLang="en-US"/>
              <a:pPr/>
              <a:t>14</a:t>
            </a:fld>
            <a:endParaRPr lang="en-US" altLang="en-US"/>
          </a:p>
        </p:txBody>
      </p:sp>
      <p:sp>
        <p:nvSpPr>
          <p:cNvPr id="35841" name="Rectangle 1"/>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2" name="Rectangle 2"/>
          <p:cNvSpPr txBox="1">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664098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8"/>
          <p:cNvSpPr>
            <a:spLocks noGrp="1" noChangeArrowheads="1"/>
          </p:cNvSpPr>
          <p:nvPr>
            <p:ph type="sldNum"/>
          </p:nvPr>
        </p:nvSpPr>
        <p:spPr>
          <a:ln/>
        </p:spPr>
        <p:txBody>
          <a:bodyPr/>
          <a:lstStyle/>
          <a:p>
            <a:fld id="{7D238F81-89E8-48FD-9E9C-90D9CAB5F6C2}" type="slidenum">
              <a:rPr lang="en-US" altLang="en-US"/>
              <a:pPr/>
              <a:t>15</a:t>
            </a:fld>
            <a:endParaRPr lang="en-US" altLang="en-US"/>
          </a:p>
        </p:txBody>
      </p:sp>
      <p:sp>
        <p:nvSpPr>
          <p:cNvPr id="36865"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algn="r" eaLnBrk="1" hangingPunct="1">
              <a:buClrTx/>
              <a:buFontTx/>
              <a:buNone/>
            </a:pPr>
            <a:fld id="{B99C63A5-CC04-4693-B044-BEE41D08A4FE}" type="slidenum">
              <a:rPr lang="en-US" altLang="en-US" sz="1200"/>
              <a:pPr algn="r" eaLnBrk="1" hangingPunct="1">
                <a:buClrTx/>
                <a:buFontTx/>
                <a:buNone/>
              </a:pPr>
              <a:t>15</a:t>
            </a:fld>
            <a:endParaRPr lang="en-US" altLang="en-US" sz="1200"/>
          </a:p>
        </p:txBody>
      </p:sp>
      <p:sp>
        <p:nvSpPr>
          <p:cNvPr id="36866" name="Rectangle 2"/>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7" name="Rectangle 3"/>
          <p:cNvSpPr txBox="1">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300548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8"/>
          <p:cNvSpPr>
            <a:spLocks noGrp="1" noChangeArrowheads="1"/>
          </p:cNvSpPr>
          <p:nvPr>
            <p:ph type="sldNum"/>
          </p:nvPr>
        </p:nvSpPr>
        <p:spPr>
          <a:ln/>
        </p:spPr>
        <p:txBody>
          <a:bodyPr/>
          <a:lstStyle/>
          <a:p>
            <a:fld id="{B47B8CCE-6C28-4CB0-9BE7-D27931CB3F56}" type="slidenum">
              <a:rPr lang="en-US" altLang="en-US"/>
              <a:pPr/>
              <a:t>16</a:t>
            </a:fld>
            <a:endParaRPr lang="en-US" altLang="en-US"/>
          </a:p>
        </p:txBody>
      </p:sp>
      <p:sp>
        <p:nvSpPr>
          <p:cNvPr id="37889" name="Rectangle 1"/>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0" name="Rectangle 2"/>
          <p:cNvSpPr txBox="1">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914108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8"/>
          <p:cNvSpPr>
            <a:spLocks noGrp="1" noChangeArrowheads="1"/>
          </p:cNvSpPr>
          <p:nvPr>
            <p:ph type="sldNum"/>
          </p:nvPr>
        </p:nvSpPr>
        <p:spPr>
          <a:ln/>
        </p:spPr>
        <p:txBody>
          <a:bodyPr/>
          <a:lstStyle/>
          <a:p>
            <a:fld id="{3F79E94A-D3B6-470B-8BA0-0EDE812C23A7}" type="slidenum">
              <a:rPr lang="en-US" altLang="en-US"/>
              <a:pPr/>
              <a:t>17</a:t>
            </a:fld>
            <a:endParaRPr lang="en-US" altLang="en-US"/>
          </a:p>
        </p:txBody>
      </p:sp>
      <p:sp>
        <p:nvSpPr>
          <p:cNvPr id="38913"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algn="r" eaLnBrk="1" hangingPunct="1">
              <a:buClrTx/>
              <a:buFontTx/>
              <a:buNone/>
            </a:pPr>
            <a:fld id="{6080243D-3511-4195-B449-A309F6189046}" type="slidenum">
              <a:rPr lang="en-US" altLang="en-US" sz="1200"/>
              <a:pPr algn="r" eaLnBrk="1" hangingPunct="1">
                <a:buClrTx/>
                <a:buFontTx/>
                <a:buNone/>
              </a:pPr>
              <a:t>17</a:t>
            </a:fld>
            <a:endParaRPr lang="en-US" altLang="en-US" sz="1200"/>
          </a:p>
        </p:txBody>
      </p:sp>
      <p:sp>
        <p:nvSpPr>
          <p:cNvPr id="38914" name="Rectangle 2"/>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5" name="Rectangle 3"/>
          <p:cNvSpPr txBox="1">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466796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CF567AB-371C-4F36-B9CE-F74F21801E25}" type="slidenum">
              <a:rPr lang="en-GB" altLang="en-US" smtClean="0"/>
              <a:pPr/>
              <a:t>21</a:t>
            </a:fld>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9E0F8C2-6FB8-45ED-A5C7-6C1A5E8CF99A}" type="slidenum">
              <a:rPr lang="en-US" altLang="zh-TW" smtClean="0">
                <a:solidFill>
                  <a:srgbClr val="000000"/>
                </a:solidFill>
              </a:rPr>
              <a:pPr>
                <a:spcBef>
                  <a:spcPct val="0"/>
                </a:spcBef>
              </a:pPr>
              <a:t>22</a:t>
            </a:fld>
            <a:endParaRPr lang="en-US" altLang="zh-TW">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BD4723F6-B68D-432E-8A93-7ABA4FC381B8}" type="slidenum">
              <a:rPr lang="en-US" altLang="en-US">
                <a:latin typeface="Times New Roman" panose="02020603050405020304" pitchFamily="18" charset="0"/>
              </a:rPr>
              <a:pPr/>
              <a:t>25</a:t>
            </a:fld>
            <a:endParaRPr lang="en-US" altLang="en-US">
              <a:latin typeface="Times New Roman" panose="02020603050405020304" pitchFamily="18" charset="0"/>
            </a:endParaRPr>
          </a:p>
        </p:txBody>
      </p:sp>
      <p:sp>
        <p:nvSpPr>
          <p:cNvPr id="15363" name="Rectangle 3"/>
          <p:cNvSpPr>
            <a:spLocks noGrp="1" noRot="1" noChangeAspect="1" noChangeArrowheads="1" noTextEdit="1"/>
          </p:cNvSpPr>
          <p:nvPr>
            <p:ph type="sldImg"/>
          </p:nvPr>
        </p:nvSpPr>
        <p:spPr>
          <a:ln/>
        </p:spPr>
      </p:sp>
      <p:sp>
        <p:nvSpPr>
          <p:cNvPr id="15364"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2DDAD107-7542-4DB2-AB3F-F1813355835E}" type="slidenum">
              <a:rPr lang="en-US" altLang="en-US">
                <a:latin typeface="Times New Roman" panose="02020603050405020304" pitchFamily="18" charset="0"/>
              </a:rPr>
              <a:pPr/>
              <a:t>26</a:t>
            </a:fld>
            <a:endParaRPr lang="en-US" altLang="en-US">
              <a:latin typeface="Times New Roman" panose="02020603050405020304" pitchFamily="18" charset="0"/>
            </a:endParaRPr>
          </a:p>
        </p:txBody>
      </p:sp>
      <p:sp>
        <p:nvSpPr>
          <p:cNvPr id="16387" name="Rectangle 3"/>
          <p:cNvSpPr>
            <a:spLocks noGrp="1" noRot="1" noChangeAspect="1" noChangeArrowheads="1" noTextEdit="1"/>
          </p:cNvSpPr>
          <p:nvPr>
            <p:ph type="sldImg"/>
          </p:nvPr>
        </p:nvSpPr>
        <p:spPr>
          <a:ln/>
        </p:spPr>
      </p:sp>
      <p:sp>
        <p:nvSpPr>
          <p:cNvPr id="16388"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73DC9A7D-7C4A-4EB0-B1EF-EC4DB2BC5EFE}" type="slidenum">
              <a:rPr lang="en-US" altLang="en-US">
                <a:latin typeface="Times New Roman" panose="02020603050405020304" pitchFamily="18" charset="0"/>
              </a:rPr>
              <a:pPr/>
              <a:t>27</a:t>
            </a:fld>
            <a:endParaRPr lang="en-US" altLang="en-US">
              <a:latin typeface="Times New Roman" panose="02020603050405020304" pitchFamily="18" charset="0"/>
            </a:endParaRPr>
          </a:p>
        </p:txBody>
      </p:sp>
      <p:sp>
        <p:nvSpPr>
          <p:cNvPr id="17411" name="Rectangle 3"/>
          <p:cNvSpPr>
            <a:spLocks noGrp="1" noRot="1" noChangeAspect="1" noChangeArrowheads="1" noTextEdit="1"/>
          </p:cNvSpPr>
          <p:nvPr>
            <p:ph type="sldImg"/>
          </p:nvPr>
        </p:nvSpPr>
        <p:spPr>
          <a:ln/>
        </p:spPr>
      </p:sp>
      <p:sp>
        <p:nvSpPr>
          <p:cNvPr id="17412"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1228B645-F823-4278-B0A3-132B6E9DA1AE}" type="slidenum">
              <a:rPr lang="en-US" altLang="en-US">
                <a:latin typeface="Times New Roman" panose="02020603050405020304" pitchFamily="18" charset="0"/>
              </a:rPr>
              <a:pPr/>
              <a:t>28</a:t>
            </a:fld>
            <a:endParaRPr lang="en-US" altLang="en-US">
              <a:latin typeface="Times New Roman" panose="02020603050405020304" pitchFamily="18" charset="0"/>
            </a:endParaRPr>
          </a:p>
        </p:txBody>
      </p:sp>
      <p:sp>
        <p:nvSpPr>
          <p:cNvPr id="18435" name="Rectangle 3"/>
          <p:cNvSpPr>
            <a:spLocks noGrp="1" noRot="1" noChangeAspect="1" noChangeArrowheads="1" noTextEdit="1"/>
          </p:cNvSpPr>
          <p:nvPr>
            <p:ph type="sldImg"/>
          </p:nvPr>
        </p:nvSpPr>
        <p:spPr>
          <a:ln/>
        </p:spPr>
      </p:sp>
      <p:sp>
        <p:nvSpPr>
          <p:cNvPr id="18436"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1EFAD211-F607-4112-8282-3DF79FB5F131}" type="slidenum">
              <a:rPr lang="en-US" altLang="en-US">
                <a:latin typeface="Times New Roman" panose="02020603050405020304" pitchFamily="18" charset="0"/>
              </a:rPr>
              <a:pPr/>
              <a:t>29</a:t>
            </a:fld>
            <a:endParaRPr lang="en-US" altLang="en-US">
              <a:latin typeface="Times New Roman" panose="02020603050405020304" pitchFamily="18" charset="0"/>
            </a:endParaRPr>
          </a:p>
        </p:txBody>
      </p:sp>
      <p:sp>
        <p:nvSpPr>
          <p:cNvPr id="19459" name="Rectangle 3"/>
          <p:cNvSpPr>
            <a:spLocks noGrp="1" noRot="1" noChangeAspect="1" noChangeArrowheads="1" noTextEdit="1"/>
          </p:cNvSpPr>
          <p:nvPr>
            <p:ph type="sldImg"/>
          </p:nvPr>
        </p:nvSpPr>
        <p:spPr>
          <a:ln/>
        </p:spPr>
      </p:sp>
      <p:sp>
        <p:nvSpPr>
          <p:cNvPr id="19460"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8"/>
          <p:cNvSpPr>
            <a:spLocks noGrp="1" noChangeArrowheads="1"/>
          </p:cNvSpPr>
          <p:nvPr>
            <p:ph type="sldNum"/>
          </p:nvPr>
        </p:nvSpPr>
        <p:spPr>
          <a:ln/>
        </p:spPr>
        <p:txBody>
          <a:bodyPr/>
          <a:lstStyle/>
          <a:p>
            <a:fld id="{69DF81CF-611A-4E5D-B7CE-850E2DFE8DA5}" type="slidenum">
              <a:rPr lang="en-US" altLang="en-US"/>
              <a:pPr/>
              <a:t>30</a:t>
            </a:fld>
            <a:endParaRPr lang="en-US" altLang="en-US"/>
          </a:p>
        </p:txBody>
      </p:sp>
      <p:sp>
        <p:nvSpPr>
          <p:cNvPr id="39937"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algn="r" eaLnBrk="1" hangingPunct="1">
              <a:buClrTx/>
              <a:buFontTx/>
              <a:buNone/>
            </a:pPr>
            <a:fld id="{72A6F468-024F-4F09-BD52-616E9447B38B}" type="slidenum">
              <a:rPr lang="en-US" altLang="en-US" sz="1200"/>
              <a:pPr algn="r" eaLnBrk="1" hangingPunct="1">
                <a:buClrTx/>
                <a:buFontTx/>
                <a:buNone/>
              </a:pPr>
              <a:t>30</a:t>
            </a:fld>
            <a:endParaRPr lang="en-US" altLang="en-US" sz="1200"/>
          </a:p>
        </p:txBody>
      </p:sp>
      <p:sp>
        <p:nvSpPr>
          <p:cNvPr id="39938" name="Rectangle 2"/>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9" name="Rectangle 3"/>
          <p:cNvSpPr txBox="1">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516717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8"/>
          <p:cNvSpPr>
            <a:spLocks noGrp="1" noChangeArrowheads="1"/>
          </p:cNvSpPr>
          <p:nvPr>
            <p:ph type="sldNum"/>
          </p:nvPr>
        </p:nvSpPr>
        <p:spPr>
          <a:ln/>
        </p:spPr>
        <p:txBody>
          <a:bodyPr/>
          <a:lstStyle/>
          <a:p>
            <a:fld id="{CB07C177-CD82-4AD2-9672-3A92A635C3FB}" type="slidenum">
              <a:rPr lang="en-US" altLang="en-US"/>
              <a:pPr/>
              <a:t>31</a:t>
            </a:fld>
            <a:endParaRPr lang="en-US" altLang="en-US"/>
          </a:p>
        </p:txBody>
      </p:sp>
      <p:sp>
        <p:nvSpPr>
          <p:cNvPr id="40961"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algn="r" eaLnBrk="1" hangingPunct="1">
              <a:buClrTx/>
              <a:buFontTx/>
              <a:buNone/>
            </a:pPr>
            <a:fld id="{F515B56A-0ECF-424F-AED2-76B02E670328}" type="slidenum">
              <a:rPr lang="en-US" altLang="en-US" sz="1200"/>
              <a:pPr algn="r" eaLnBrk="1" hangingPunct="1">
                <a:buClrTx/>
                <a:buFontTx/>
                <a:buNone/>
              </a:pPr>
              <a:t>31</a:t>
            </a:fld>
            <a:endParaRPr lang="en-US" altLang="en-US" sz="1200"/>
          </a:p>
        </p:txBody>
      </p:sp>
      <p:sp>
        <p:nvSpPr>
          <p:cNvPr id="40962" name="Rectangle 2"/>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3" name="Rectangle 3"/>
          <p:cNvSpPr txBox="1">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829534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98FC8005-556E-40EC-B8E9-982D88F07124}" type="datetime1">
              <a:rPr lang="en-GB"/>
              <a:pPr>
                <a:defRPr/>
              </a:pPr>
              <a:t>25/01/2018</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t>Created by Sheautian Tan</a:t>
            </a:r>
          </a:p>
        </p:txBody>
      </p:sp>
      <p:sp>
        <p:nvSpPr>
          <p:cNvPr id="6" name="Slide Number Placeholder 5"/>
          <p:cNvSpPr>
            <a:spLocks noGrp="1"/>
          </p:cNvSpPr>
          <p:nvPr>
            <p:ph type="sldNum" sz="quarter" idx="12"/>
          </p:nvPr>
        </p:nvSpPr>
        <p:spPr/>
        <p:txBody>
          <a:bodyPr/>
          <a:lstStyle>
            <a:lvl1pPr>
              <a:defRPr/>
            </a:lvl1pPr>
          </a:lstStyle>
          <a:p>
            <a:pPr>
              <a:defRPr/>
            </a:pPr>
            <a:fld id="{63838E2A-D08D-4D75-972B-C5ABFCD75872}" type="slidenum">
              <a:rPr lang="en-GB" altLang="en-US"/>
              <a:pPr>
                <a:defRPr/>
              </a:pPr>
              <a:t>‹#›</a:t>
            </a:fld>
            <a:endParaRPr lang="en-GB" altLang="en-US"/>
          </a:p>
        </p:txBody>
      </p:sp>
    </p:spTree>
    <p:extLst>
      <p:ext uri="{BB962C8B-B14F-4D97-AF65-F5344CB8AC3E}">
        <p14:creationId xmlns:p14="http://schemas.microsoft.com/office/powerpoint/2010/main" val="582322569"/>
      </p:ext>
    </p:extLst>
  </p:cSld>
  <p:clrMapOvr>
    <a:masterClrMapping/>
  </p:clrMapOvr>
  <p:transition spd="slow">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2AA390BE-76C8-4DFF-B831-A351CAAC1383}" type="datetime1">
              <a:rPr lang="en-GB"/>
              <a:pPr>
                <a:defRPr/>
              </a:pPr>
              <a:t>25/01/2018</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t>Created by Sheautian Tan</a:t>
            </a:r>
          </a:p>
        </p:txBody>
      </p:sp>
      <p:sp>
        <p:nvSpPr>
          <p:cNvPr id="6" name="Slide Number Placeholder 5"/>
          <p:cNvSpPr>
            <a:spLocks noGrp="1"/>
          </p:cNvSpPr>
          <p:nvPr>
            <p:ph type="sldNum" sz="quarter" idx="12"/>
          </p:nvPr>
        </p:nvSpPr>
        <p:spPr/>
        <p:txBody>
          <a:bodyPr/>
          <a:lstStyle>
            <a:lvl1pPr>
              <a:defRPr/>
            </a:lvl1pPr>
          </a:lstStyle>
          <a:p>
            <a:pPr>
              <a:defRPr/>
            </a:pPr>
            <a:fld id="{D82DE8C8-36E6-491A-8C16-2DDF64DD1A2A}" type="slidenum">
              <a:rPr lang="en-GB" altLang="en-US"/>
              <a:pPr>
                <a:defRPr/>
              </a:pPr>
              <a:t>‹#›</a:t>
            </a:fld>
            <a:endParaRPr lang="en-GB" altLang="en-US"/>
          </a:p>
        </p:txBody>
      </p:sp>
    </p:spTree>
    <p:extLst>
      <p:ext uri="{BB962C8B-B14F-4D97-AF65-F5344CB8AC3E}">
        <p14:creationId xmlns:p14="http://schemas.microsoft.com/office/powerpoint/2010/main" val="2836645378"/>
      </p:ext>
    </p:extLst>
  </p:cSld>
  <p:clrMapOvr>
    <a:masterClrMapping/>
  </p:clrMapOvr>
  <p:transition spd="slow">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86ED1B8-2690-4454-AD1E-37B35E053F1D}" type="datetime1">
              <a:rPr lang="en-GB"/>
              <a:pPr>
                <a:defRPr/>
              </a:pPr>
              <a:t>25/01/2018</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t>Created by Sheautian Tan</a:t>
            </a:r>
          </a:p>
        </p:txBody>
      </p:sp>
      <p:sp>
        <p:nvSpPr>
          <p:cNvPr id="6" name="Slide Number Placeholder 5"/>
          <p:cNvSpPr>
            <a:spLocks noGrp="1"/>
          </p:cNvSpPr>
          <p:nvPr>
            <p:ph type="sldNum" sz="quarter" idx="12"/>
          </p:nvPr>
        </p:nvSpPr>
        <p:spPr/>
        <p:txBody>
          <a:bodyPr/>
          <a:lstStyle>
            <a:lvl1pPr>
              <a:defRPr/>
            </a:lvl1pPr>
          </a:lstStyle>
          <a:p>
            <a:pPr>
              <a:defRPr/>
            </a:pPr>
            <a:fld id="{644715E2-FC0B-40FE-8ACA-B7791956AE6A}" type="slidenum">
              <a:rPr lang="en-GB" altLang="en-US"/>
              <a:pPr>
                <a:defRPr/>
              </a:pPr>
              <a:t>‹#›</a:t>
            </a:fld>
            <a:endParaRPr lang="en-GB" altLang="en-US"/>
          </a:p>
        </p:txBody>
      </p:sp>
    </p:spTree>
    <p:extLst>
      <p:ext uri="{BB962C8B-B14F-4D97-AF65-F5344CB8AC3E}">
        <p14:creationId xmlns:p14="http://schemas.microsoft.com/office/powerpoint/2010/main" val="3224452695"/>
      </p:ext>
    </p:extLst>
  </p:cSld>
  <p:clrMapOvr>
    <a:masterClrMapping/>
  </p:clrMapOvr>
  <p:transition spd="slow">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E600B9BD-654D-41F7-82E2-10A73B6C8586}" type="datetime1">
              <a:rPr lang="en-GB"/>
              <a:pPr>
                <a:defRPr/>
              </a:pPr>
              <a:t>25/01/2018</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Created by Sheautian Tan</a:t>
            </a:r>
          </a:p>
        </p:txBody>
      </p:sp>
      <p:sp>
        <p:nvSpPr>
          <p:cNvPr id="7" name="Slide Number Placeholder 5"/>
          <p:cNvSpPr>
            <a:spLocks noGrp="1"/>
          </p:cNvSpPr>
          <p:nvPr>
            <p:ph type="sldNum" sz="quarter" idx="12"/>
          </p:nvPr>
        </p:nvSpPr>
        <p:spPr/>
        <p:txBody>
          <a:bodyPr/>
          <a:lstStyle>
            <a:lvl1pPr>
              <a:defRPr/>
            </a:lvl1pPr>
          </a:lstStyle>
          <a:p>
            <a:pPr>
              <a:defRPr/>
            </a:pPr>
            <a:fld id="{4C6F2E2D-81F8-4A5C-8581-2B9A94F83D4F}" type="slidenum">
              <a:rPr lang="en-GB" altLang="en-US"/>
              <a:pPr>
                <a:defRPr/>
              </a:pPr>
              <a:t>‹#›</a:t>
            </a:fld>
            <a:endParaRPr lang="en-GB" altLang="en-US"/>
          </a:p>
        </p:txBody>
      </p:sp>
    </p:spTree>
    <p:extLst>
      <p:ext uri="{BB962C8B-B14F-4D97-AF65-F5344CB8AC3E}">
        <p14:creationId xmlns:p14="http://schemas.microsoft.com/office/powerpoint/2010/main" val="1395250104"/>
      </p:ext>
    </p:extLst>
  </p:cSld>
  <p:clrMapOvr>
    <a:masterClrMapping/>
  </p:clrMapOvr>
  <p:transition spd="slow">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pPr>
              <a:defRPr/>
            </a:pPr>
            <a:fld id="{A102E76A-469F-4AB3-B377-C4E261E88E83}" type="datetime1">
              <a:rPr lang="en-GB"/>
              <a:pPr>
                <a:defRPr/>
              </a:pPr>
              <a:t>25/01/2018</a:t>
            </a:fld>
            <a:endParaRPr lang="en-GB"/>
          </a:p>
        </p:txBody>
      </p:sp>
      <p:sp>
        <p:nvSpPr>
          <p:cNvPr id="8" name="Footer Placeholder 4"/>
          <p:cNvSpPr>
            <a:spLocks noGrp="1"/>
          </p:cNvSpPr>
          <p:nvPr>
            <p:ph type="ftr" sz="quarter" idx="11"/>
          </p:nvPr>
        </p:nvSpPr>
        <p:spPr/>
        <p:txBody>
          <a:bodyPr/>
          <a:lstStyle>
            <a:lvl1pPr>
              <a:defRPr/>
            </a:lvl1pPr>
          </a:lstStyle>
          <a:p>
            <a:pPr>
              <a:defRPr/>
            </a:pPr>
            <a:r>
              <a:rPr lang="en-GB"/>
              <a:t>Created by Sheautian Tan</a:t>
            </a:r>
          </a:p>
        </p:txBody>
      </p:sp>
      <p:sp>
        <p:nvSpPr>
          <p:cNvPr id="9" name="Slide Number Placeholder 5"/>
          <p:cNvSpPr>
            <a:spLocks noGrp="1"/>
          </p:cNvSpPr>
          <p:nvPr>
            <p:ph type="sldNum" sz="quarter" idx="12"/>
          </p:nvPr>
        </p:nvSpPr>
        <p:spPr/>
        <p:txBody>
          <a:bodyPr/>
          <a:lstStyle>
            <a:lvl1pPr>
              <a:defRPr/>
            </a:lvl1pPr>
          </a:lstStyle>
          <a:p>
            <a:pPr>
              <a:defRPr/>
            </a:pPr>
            <a:fld id="{A29E7BA7-3245-4B49-9A49-6B594A0AC4B0}" type="slidenum">
              <a:rPr lang="en-GB" altLang="en-US"/>
              <a:pPr>
                <a:defRPr/>
              </a:pPr>
              <a:t>‹#›</a:t>
            </a:fld>
            <a:endParaRPr lang="en-GB" altLang="en-US"/>
          </a:p>
        </p:txBody>
      </p:sp>
    </p:spTree>
    <p:extLst>
      <p:ext uri="{BB962C8B-B14F-4D97-AF65-F5344CB8AC3E}">
        <p14:creationId xmlns:p14="http://schemas.microsoft.com/office/powerpoint/2010/main" val="2310952378"/>
      </p:ext>
    </p:extLst>
  </p:cSld>
  <p:clrMapOvr>
    <a:masterClrMapping/>
  </p:clrMapOvr>
  <p:transition spd="slow">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3B360F6E-90D8-438B-A8F6-17DDE1E935D0}" type="datetime1">
              <a:rPr lang="en-GB"/>
              <a:pPr>
                <a:defRPr/>
              </a:pPr>
              <a:t>25/01/2018</a:t>
            </a:fld>
            <a:endParaRPr lang="en-GB"/>
          </a:p>
        </p:txBody>
      </p:sp>
      <p:sp>
        <p:nvSpPr>
          <p:cNvPr id="4" name="Footer Placeholder 4"/>
          <p:cNvSpPr>
            <a:spLocks noGrp="1"/>
          </p:cNvSpPr>
          <p:nvPr>
            <p:ph type="ftr" sz="quarter" idx="11"/>
          </p:nvPr>
        </p:nvSpPr>
        <p:spPr/>
        <p:txBody>
          <a:bodyPr/>
          <a:lstStyle>
            <a:lvl1pPr>
              <a:defRPr/>
            </a:lvl1pPr>
          </a:lstStyle>
          <a:p>
            <a:pPr>
              <a:defRPr/>
            </a:pPr>
            <a:r>
              <a:rPr lang="en-GB"/>
              <a:t>Created by Sheautian Tan</a:t>
            </a:r>
          </a:p>
        </p:txBody>
      </p:sp>
      <p:sp>
        <p:nvSpPr>
          <p:cNvPr id="5" name="Slide Number Placeholder 5"/>
          <p:cNvSpPr>
            <a:spLocks noGrp="1"/>
          </p:cNvSpPr>
          <p:nvPr>
            <p:ph type="sldNum" sz="quarter" idx="12"/>
          </p:nvPr>
        </p:nvSpPr>
        <p:spPr/>
        <p:txBody>
          <a:bodyPr/>
          <a:lstStyle>
            <a:lvl1pPr>
              <a:defRPr/>
            </a:lvl1pPr>
          </a:lstStyle>
          <a:p>
            <a:pPr>
              <a:defRPr/>
            </a:pPr>
            <a:fld id="{D69F98D1-5B87-403C-A54B-7722F4E72C06}" type="slidenum">
              <a:rPr lang="en-GB" altLang="en-US"/>
              <a:pPr>
                <a:defRPr/>
              </a:pPr>
              <a:t>‹#›</a:t>
            </a:fld>
            <a:endParaRPr lang="en-GB" altLang="en-US"/>
          </a:p>
        </p:txBody>
      </p:sp>
    </p:spTree>
    <p:extLst>
      <p:ext uri="{BB962C8B-B14F-4D97-AF65-F5344CB8AC3E}">
        <p14:creationId xmlns:p14="http://schemas.microsoft.com/office/powerpoint/2010/main" val="726554179"/>
      </p:ext>
    </p:extLst>
  </p:cSld>
  <p:clrMapOvr>
    <a:masterClrMapping/>
  </p:clrMapOvr>
  <p:transition spd="slow">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9A6F524-809E-4E83-BE4A-BC87F379FA95}" type="datetime1">
              <a:rPr lang="en-GB"/>
              <a:pPr>
                <a:defRPr/>
              </a:pPr>
              <a:t>25/01/2018</a:t>
            </a:fld>
            <a:endParaRPr lang="en-GB"/>
          </a:p>
        </p:txBody>
      </p:sp>
      <p:sp>
        <p:nvSpPr>
          <p:cNvPr id="3" name="Footer Placeholder 4"/>
          <p:cNvSpPr>
            <a:spLocks noGrp="1"/>
          </p:cNvSpPr>
          <p:nvPr>
            <p:ph type="ftr" sz="quarter" idx="11"/>
          </p:nvPr>
        </p:nvSpPr>
        <p:spPr/>
        <p:txBody>
          <a:bodyPr/>
          <a:lstStyle>
            <a:lvl1pPr>
              <a:defRPr/>
            </a:lvl1pPr>
          </a:lstStyle>
          <a:p>
            <a:pPr>
              <a:defRPr/>
            </a:pPr>
            <a:r>
              <a:rPr lang="en-GB"/>
              <a:t>Created by Sheautian Tan</a:t>
            </a:r>
          </a:p>
        </p:txBody>
      </p:sp>
      <p:sp>
        <p:nvSpPr>
          <p:cNvPr id="4" name="Slide Number Placeholder 5"/>
          <p:cNvSpPr>
            <a:spLocks noGrp="1"/>
          </p:cNvSpPr>
          <p:nvPr>
            <p:ph type="sldNum" sz="quarter" idx="12"/>
          </p:nvPr>
        </p:nvSpPr>
        <p:spPr/>
        <p:txBody>
          <a:bodyPr/>
          <a:lstStyle>
            <a:lvl1pPr>
              <a:defRPr/>
            </a:lvl1pPr>
          </a:lstStyle>
          <a:p>
            <a:pPr>
              <a:defRPr/>
            </a:pPr>
            <a:fld id="{A0AE722C-7B58-4505-8584-7BA4CD289B20}" type="slidenum">
              <a:rPr lang="en-GB" altLang="en-US"/>
              <a:pPr>
                <a:defRPr/>
              </a:pPr>
              <a:t>‹#›</a:t>
            </a:fld>
            <a:endParaRPr lang="en-GB" altLang="en-US"/>
          </a:p>
        </p:txBody>
      </p:sp>
    </p:spTree>
    <p:extLst>
      <p:ext uri="{BB962C8B-B14F-4D97-AF65-F5344CB8AC3E}">
        <p14:creationId xmlns:p14="http://schemas.microsoft.com/office/powerpoint/2010/main" val="36901604"/>
      </p:ext>
    </p:extLst>
  </p:cSld>
  <p:clrMapOvr>
    <a:masterClrMapping/>
  </p:clrMapOvr>
  <p:transition spd="slow">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451E2CB-43EA-4DA0-848E-4A8FD6460BA2}" type="datetime1">
              <a:rPr lang="en-GB"/>
              <a:pPr>
                <a:defRPr/>
              </a:pPr>
              <a:t>25/01/2018</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Created by Sheautian Tan</a:t>
            </a:r>
          </a:p>
        </p:txBody>
      </p:sp>
      <p:sp>
        <p:nvSpPr>
          <p:cNvPr id="7" name="Slide Number Placeholder 5"/>
          <p:cNvSpPr>
            <a:spLocks noGrp="1"/>
          </p:cNvSpPr>
          <p:nvPr>
            <p:ph type="sldNum" sz="quarter" idx="12"/>
          </p:nvPr>
        </p:nvSpPr>
        <p:spPr/>
        <p:txBody>
          <a:bodyPr/>
          <a:lstStyle>
            <a:lvl1pPr>
              <a:defRPr/>
            </a:lvl1pPr>
          </a:lstStyle>
          <a:p>
            <a:pPr>
              <a:defRPr/>
            </a:pPr>
            <a:fld id="{1809B301-A28A-4499-A8AB-C40CE98610E9}" type="slidenum">
              <a:rPr lang="en-GB" altLang="en-US"/>
              <a:pPr>
                <a:defRPr/>
              </a:pPr>
              <a:t>‹#›</a:t>
            </a:fld>
            <a:endParaRPr lang="en-GB" altLang="en-US"/>
          </a:p>
        </p:txBody>
      </p:sp>
    </p:spTree>
    <p:extLst>
      <p:ext uri="{BB962C8B-B14F-4D97-AF65-F5344CB8AC3E}">
        <p14:creationId xmlns:p14="http://schemas.microsoft.com/office/powerpoint/2010/main" val="167317081"/>
      </p:ext>
    </p:extLst>
  </p:cSld>
  <p:clrMapOvr>
    <a:masterClrMapping/>
  </p:clrMapOvr>
  <p:transition spd="slow">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0052BCC-9D6D-4F46-9142-0C3A98677173}" type="datetime1">
              <a:rPr lang="en-GB"/>
              <a:pPr>
                <a:defRPr/>
              </a:pPr>
              <a:t>25/01/2018</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Created by Sheautian Tan</a:t>
            </a:r>
          </a:p>
        </p:txBody>
      </p:sp>
      <p:sp>
        <p:nvSpPr>
          <p:cNvPr id="7" name="Slide Number Placeholder 5"/>
          <p:cNvSpPr>
            <a:spLocks noGrp="1"/>
          </p:cNvSpPr>
          <p:nvPr>
            <p:ph type="sldNum" sz="quarter" idx="12"/>
          </p:nvPr>
        </p:nvSpPr>
        <p:spPr/>
        <p:txBody>
          <a:bodyPr/>
          <a:lstStyle>
            <a:lvl1pPr>
              <a:defRPr/>
            </a:lvl1pPr>
          </a:lstStyle>
          <a:p>
            <a:pPr>
              <a:defRPr/>
            </a:pPr>
            <a:fld id="{9CECCB47-938F-4BF9-BF1A-7147B80833CE}" type="slidenum">
              <a:rPr lang="en-GB" altLang="en-US"/>
              <a:pPr>
                <a:defRPr/>
              </a:pPr>
              <a:t>‹#›</a:t>
            </a:fld>
            <a:endParaRPr lang="en-GB" altLang="en-US"/>
          </a:p>
        </p:txBody>
      </p:sp>
    </p:spTree>
    <p:extLst>
      <p:ext uri="{BB962C8B-B14F-4D97-AF65-F5344CB8AC3E}">
        <p14:creationId xmlns:p14="http://schemas.microsoft.com/office/powerpoint/2010/main" val="307438751"/>
      </p:ext>
    </p:extLst>
  </p:cSld>
  <p:clrMapOvr>
    <a:masterClrMapping/>
  </p:clrMapOvr>
  <p:transition spd="slow">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C8401175-1AF0-47B9-9FDC-0A647D383110}" type="datetime1">
              <a:rPr lang="en-GB"/>
              <a:pPr>
                <a:defRPr/>
              </a:pPr>
              <a:t>25/01/2018</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t>Created by Sheautian Tan</a:t>
            </a:r>
          </a:p>
        </p:txBody>
      </p:sp>
      <p:sp>
        <p:nvSpPr>
          <p:cNvPr id="6" name="Slide Number Placeholder 5"/>
          <p:cNvSpPr>
            <a:spLocks noGrp="1"/>
          </p:cNvSpPr>
          <p:nvPr>
            <p:ph type="sldNum" sz="quarter" idx="12"/>
          </p:nvPr>
        </p:nvSpPr>
        <p:spPr/>
        <p:txBody>
          <a:bodyPr/>
          <a:lstStyle>
            <a:lvl1pPr>
              <a:defRPr/>
            </a:lvl1pPr>
          </a:lstStyle>
          <a:p>
            <a:pPr>
              <a:defRPr/>
            </a:pPr>
            <a:fld id="{34424336-5EDB-4C63-9B13-9DAB6FC9D21B}" type="slidenum">
              <a:rPr lang="en-GB" altLang="en-US"/>
              <a:pPr>
                <a:defRPr/>
              </a:pPr>
              <a:t>‹#›</a:t>
            </a:fld>
            <a:endParaRPr lang="en-GB" altLang="en-US"/>
          </a:p>
        </p:txBody>
      </p:sp>
    </p:spTree>
    <p:extLst>
      <p:ext uri="{BB962C8B-B14F-4D97-AF65-F5344CB8AC3E}">
        <p14:creationId xmlns:p14="http://schemas.microsoft.com/office/powerpoint/2010/main" val="1928184963"/>
      </p:ext>
    </p:extLst>
  </p:cSld>
  <p:clrMapOvr>
    <a:masterClrMapping/>
  </p:clrMapOvr>
  <p:transition spd="slow">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707ACAD3-0090-40E4-85CB-986A69BBBD79}" type="datetime1">
              <a:rPr lang="en-GB"/>
              <a:pPr>
                <a:defRPr/>
              </a:pPr>
              <a:t>25/01/2018</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t>Created by Sheautian Tan</a:t>
            </a:r>
          </a:p>
        </p:txBody>
      </p:sp>
      <p:sp>
        <p:nvSpPr>
          <p:cNvPr id="6" name="Slide Number Placeholder 5"/>
          <p:cNvSpPr>
            <a:spLocks noGrp="1"/>
          </p:cNvSpPr>
          <p:nvPr>
            <p:ph type="sldNum" sz="quarter" idx="12"/>
          </p:nvPr>
        </p:nvSpPr>
        <p:spPr/>
        <p:txBody>
          <a:bodyPr/>
          <a:lstStyle>
            <a:lvl1pPr>
              <a:defRPr/>
            </a:lvl1pPr>
          </a:lstStyle>
          <a:p>
            <a:pPr>
              <a:defRPr/>
            </a:pPr>
            <a:fld id="{1060D9E9-0687-4E82-8770-ADB879CE4341}" type="slidenum">
              <a:rPr lang="en-GB" altLang="en-US"/>
              <a:pPr>
                <a:defRPr/>
              </a:pPr>
              <a:t>‹#›</a:t>
            </a:fld>
            <a:endParaRPr lang="en-GB" altLang="en-US"/>
          </a:p>
        </p:txBody>
      </p:sp>
    </p:spTree>
    <p:extLst>
      <p:ext uri="{BB962C8B-B14F-4D97-AF65-F5344CB8AC3E}">
        <p14:creationId xmlns:p14="http://schemas.microsoft.com/office/powerpoint/2010/main" val="2475391925"/>
      </p:ext>
    </p:extLst>
  </p:cSld>
  <p:clrMapOvr>
    <a:masterClrMapping/>
  </p:clrMapOvr>
  <p:transition spd="slow">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3E78B73C-ADF9-4CBE-9D6A-A225C44D5FC3}" type="datetime1">
              <a:rPr lang="en-GB"/>
              <a:pPr>
                <a:defRPr/>
              </a:pPr>
              <a:t>25/01/2018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r>
              <a:rPr lang="en-GB"/>
              <a:t>Created by Sheautian Tan</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F38B145E-FE6B-4ADB-8EA5-7395B7A53C56}"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blinds dir="vert"/>
  </p:transition>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image.baidu.com/i?ct=503316480&amp;tn=baiduimagedetail&amp;cg=art&amp;ipn=d&amp;ic=0&amp;lm=-1&amp;word=%E7%81%AF%E7%AC%BC&amp;ie=utf-8&amp;in=3354&amp;cl=2&amp;st=&amp;pn=1&amp;rn=1&amp;di=&amp;fr=&amp;&amp;fmq=1378374347070_R&amp;se=&amp;sme=0&amp;tab=&amp;face=&amp;&amp;istype=&amp;ist=&amp;jit=&amp;objurl=http://pic18.nipic.com/20111229/6898734_120734411000_2.jpg" TargetMode="External"/><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hyperlink" Target="http://www.youtube.com/watch?v=zoctgUa3v_I" TargetMode="External"/><Relationship Id="rId5" Type="http://schemas.openxmlformats.org/officeDocument/2006/relationships/image" Target="../media/image29.jpe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www.youtube.com/watch?v=vXUyRSPg19E" TargetMode="External"/><Relationship Id="rId5" Type="http://schemas.openxmlformats.org/officeDocument/2006/relationships/image" Target="../media/image33.jpeg"/><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8" Type="http://schemas.openxmlformats.org/officeDocument/2006/relationships/image" Target="../media/image38.jpeg"/><Relationship Id="rId13" Type="http://schemas.openxmlformats.org/officeDocument/2006/relationships/image" Target="../media/image42.jpeg"/><Relationship Id="rId3" Type="http://schemas.openxmlformats.org/officeDocument/2006/relationships/image" Target="../media/image26.jpeg"/><Relationship Id="rId7" Type="http://schemas.openxmlformats.org/officeDocument/2006/relationships/image" Target="../media/image37.jpeg"/><Relationship Id="rId12"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1.jpeg"/><Relationship Id="rId5" Type="http://schemas.openxmlformats.org/officeDocument/2006/relationships/image" Target="../media/image35.jpeg"/><Relationship Id="rId10" Type="http://schemas.openxmlformats.org/officeDocument/2006/relationships/image" Target="../media/image40.png"/><Relationship Id="rId4" Type="http://schemas.openxmlformats.org/officeDocument/2006/relationships/image" Target="../media/image34.jpeg"/><Relationship Id="rId9" Type="http://schemas.openxmlformats.org/officeDocument/2006/relationships/image" Target="../media/image39.png"/><Relationship Id="rId1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47.pn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53.png"/><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54.png"/></Relationships>
</file>

<file path=ppt/slides/_rels/slide30.xml.rels><?xml version="1.0" encoding="UTF-8" standalone="yes"?>
<Relationships xmlns="http://schemas.openxmlformats.org/package/2006/relationships"><Relationship Id="rId3" Type="http://schemas.openxmlformats.org/officeDocument/2006/relationships/image" Target="../media/image55.wmf"/><Relationship Id="rId7" Type="http://schemas.openxmlformats.org/officeDocument/2006/relationships/image" Target="../media/image59.wmf"/><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58.wmf"/><Relationship Id="rId5" Type="http://schemas.openxmlformats.org/officeDocument/2006/relationships/image" Target="../media/image57.wmf"/><Relationship Id="rId4" Type="http://schemas.openxmlformats.org/officeDocument/2006/relationships/image" Target="../media/image56.wmf"/></Relationships>
</file>

<file path=ppt/slides/_rels/slide31.xml.rels><?xml version="1.0" encoding="UTF-8" standalone="yes"?>
<Relationships xmlns="http://schemas.openxmlformats.org/package/2006/relationships"><Relationship Id="rId8" Type="http://schemas.openxmlformats.org/officeDocument/2006/relationships/image" Target="../media/image60.wmf"/><Relationship Id="rId3" Type="http://schemas.openxmlformats.org/officeDocument/2006/relationships/image" Target="../media/image55.wmf"/><Relationship Id="rId7" Type="http://schemas.openxmlformats.org/officeDocument/2006/relationships/image" Target="../media/image58.wmf"/><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59.wmf"/><Relationship Id="rId5" Type="http://schemas.openxmlformats.org/officeDocument/2006/relationships/image" Target="../media/image57.wmf"/><Relationship Id="rId4" Type="http://schemas.openxmlformats.org/officeDocument/2006/relationships/image" Target="../media/image56.w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71D810B-4D7C-3E41-B097-2B394415C3D5}"/>
              </a:ext>
            </a:extLst>
          </p:cNvPr>
          <p:cNvPicPr>
            <a:picLocks noChangeAspect="1"/>
          </p:cNvPicPr>
          <p:nvPr/>
        </p:nvPicPr>
        <p:blipFill>
          <a:blip r:embed="rId3"/>
          <a:stretch>
            <a:fillRect/>
          </a:stretch>
        </p:blipFill>
        <p:spPr>
          <a:xfrm>
            <a:off x="0" y="0"/>
            <a:ext cx="9144000" cy="6858000"/>
          </a:xfrm>
          <a:prstGeom prst="rect">
            <a:avLst/>
          </a:prstGeom>
        </p:spPr>
      </p:pic>
      <p:sp>
        <p:nvSpPr>
          <p:cNvPr id="2" name="Footer Placeholder 1"/>
          <p:cNvSpPr>
            <a:spLocks noGrp="1"/>
          </p:cNvSpPr>
          <p:nvPr>
            <p:ph type="ftr" sz="quarter" idx="11"/>
          </p:nvPr>
        </p:nvSpPr>
        <p:spPr/>
        <p:txBody>
          <a:bodyPr/>
          <a:lstStyle/>
          <a:p>
            <a:pPr>
              <a:defRPr/>
            </a:pPr>
            <a:r>
              <a:rPr lang="en-GB" dirty="0"/>
              <a:t>Created by </a:t>
            </a:r>
            <a:r>
              <a:rPr lang="en-GB" dirty="0" err="1"/>
              <a:t>Sheautian</a:t>
            </a:r>
            <a:r>
              <a:rPr lang="en-GB" dirty="0"/>
              <a:t> Tan</a:t>
            </a:r>
          </a:p>
        </p:txBody>
      </p:sp>
      <p:sp>
        <p:nvSpPr>
          <p:cNvPr id="7" name="Rounded Rectangle 6"/>
          <p:cNvSpPr/>
          <p:nvPr/>
        </p:nvSpPr>
        <p:spPr>
          <a:xfrm>
            <a:off x="6019800" y="48230"/>
            <a:ext cx="3278154" cy="4378241"/>
          </a:xfrm>
          <a:prstGeom prst="roundRect">
            <a:avLst/>
          </a:prstGeom>
          <a:ln>
            <a:solidFill>
              <a:schemeClr val="tx1"/>
            </a:solidFill>
          </a:ln>
        </p:spPr>
        <p:style>
          <a:lnRef idx="2">
            <a:schemeClr val="accent2"/>
          </a:lnRef>
          <a:fillRef idx="1">
            <a:schemeClr val="lt1"/>
          </a:fillRef>
          <a:effectRef idx="0">
            <a:schemeClr val="accent2"/>
          </a:effectRef>
          <a:fontRef idx="minor">
            <a:schemeClr val="dk1"/>
          </a:fontRef>
        </p:style>
        <p:txBody>
          <a:bodyPr anchor="ctr"/>
          <a:lstStyle/>
          <a:p>
            <a:pPr algn="ctr" eaLnBrk="1" fontAlgn="auto" hangingPunct="1">
              <a:spcBef>
                <a:spcPts val="0"/>
              </a:spcBef>
              <a:spcAft>
                <a:spcPts val="0"/>
              </a:spcAft>
              <a:defRPr/>
            </a:pPr>
            <a:r>
              <a:rPr lang="en-US" altLang="zh-CN" sz="2800" dirty="0">
                <a:latin typeface="KaiTi" pitchFamily="49" charset="-122"/>
                <a:ea typeface="KaiTi" pitchFamily="49" charset="-122"/>
              </a:rPr>
              <a:t>Please listen to the music and look at the screen!How many pieces of information have you gathered before I start talking?</a:t>
            </a:r>
          </a:p>
        </p:txBody>
      </p:sp>
      <p:sp>
        <p:nvSpPr>
          <p:cNvPr id="3077" name="Rounded Rectangle 9"/>
          <p:cNvSpPr>
            <a:spLocks noChangeArrowheads="1"/>
          </p:cNvSpPr>
          <p:nvPr/>
        </p:nvSpPr>
        <p:spPr bwMode="auto">
          <a:xfrm>
            <a:off x="-1" y="4426472"/>
            <a:ext cx="7499049" cy="2383298"/>
          </a:xfrm>
          <a:prstGeom prst="roundRect">
            <a:avLst>
              <a:gd name="adj" fmla="val 6120"/>
            </a:avLst>
          </a:prstGeom>
          <a:solidFill>
            <a:schemeClr val="bg1">
              <a:alpha val="78822"/>
            </a:schemeClr>
          </a:solidFill>
          <a:ln w="25400" algn="ctr">
            <a:solidFill>
              <a:srgbClr val="000000"/>
            </a:solidFill>
            <a:round/>
            <a:headEnd/>
            <a:tailE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2800" i="1" dirty="0" smtClean="0">
                <a:solidFill>
                  <a:srgbClr val="000000"/>
                </a:solidFill>
                <a:ea typeface="Malgun Gothic" panose="020B0503020000020004" pitchFamily="34" charset="-127"/>
              </a:rPr>
              <a:t>Learning </a:t>
            </a:r>
            <a:r>
              <a:rPr lang="en-GB" altLang="en-US" sz="2800" i="1" dirty="0">
                <a:solidFill>
                  <a:srgbClr val="000000"/>
                </a:solidFill>
                <a:ea typeface="Malgun Gothic" panose="020B0503020000020004" pitchFamily="34" charset="-127"/>
              </a:rPr>
              <a:t>Objective: </a:t>
            </a:r>
          </a:p>
          <a:p>
            <a:pPr eaLnBrk="1" hangingPunct="1">
              <a:spcBef>
                <a:spcPct val="0"/>
              </a:spcBef>
            </a:pPr>
            <a:r>
              <a:rPr lang="en-GB" altLang="en-US" sz="2800" dirty="0">
                <a:solidFill>
                  <a:srgbClr val="000000"/>
                </a:solidFill>
                <a:ea typeface="Malgun Gothic" panose="020B0503020000020004" pitchFamily="34" charset="-127"/>
              </a:rPr>
              <a:t>To </a:t>
            </a:r>
            <a:r>
              <a:rPr lang="en-US" altLang="en-US" sz="2800" dirty="0">
                <a:solidFill>
                  <a:srgbClr val="000000"/>
                </a:solidFill>
                <a:ea typeface="Malgun Gothic" panose="020B0503020000020004" pitchFamily="34" charset="-127"/>
              </a:rPr>
              <a:t>know some of the traditions of Chinese New Year </a:t>
            </a:r>
          </a:p>
          <a:p>
            <a:pPr eaLnBrk="1" hangingPunct="1">
              <a:spcBef>
                <a:spcPct val="0"/>
              </a:spcBef>
            </a:pPr>
            <a:r>
              <a:rPr lang="en-US" altLang="en-US" sz="2800" dirty="0">
                <a:solidFill>
                  <a:srgbClr val="000000"/>
                </a:solidFill>
                <a:ea typeface="Malgun Gothic" panose="020B0503020000020004" pitchFamily="34" charset="-127"/>
              </a:rPr>
              <a:t>To name some of the decorations</a:t>
            </a:r>
            <a:endParaRPr lang="en-GB" altLang="en-US" sz="2800" dirty="0">
              <a:solidFill>
                <a:srgbClr val="000000"/>
              </a:solidFill>
              <a:ea typeface="Malgun Gothic" panose="020B0503020000020004" pitchFamily="34" charset="-127"/>
            </a:endParaRPr>
          </a:p>
          <a:p>
            <a:pPr eaLnBrk="1" hangingPunct="1">
              <a:spcBef>
                <a:spcPct val="0"/>
              </a:spcBef>
            </a:pPr>
            <a:r>
              <a:rPr lang="en-US" altLang="en-US" sz="2800" dirty="0">
                <a:solidFill>
                  <a:srgbClr val="000000"/>
                </a:solidFill>
                <a:ea typeface="Malgun Gothic" panose="020B0503020000020004" pitchFamily="34" charset="-127"/>
              </a:rPr>
              <a:t>To say : </a:t>
            </a:r>
            <a:r>
              <a:rPr lang="zh-CN" altLang="en-US" sz="2800" dirty="0">
                <a:solidFill>
                  <a:srgbClr val="000000"/>
                </a:solidFill>
                <a:latin typeface="KaiTi" panose="02010609060101010101" pitchFamily="49" charset="-122"/>
                <a:ea typeface="KaiTi" panose="02010609060101010101" pitchFamily="49" charset="-122"/>
              </a:rPr>
              <a:t>新年快乐！</a:t>
            </a:r>
            <a:endParaRPr lang="en-US" altLang="zh-CN" sz="2800" dirty="0">
              <a:solidFill>
                <a:srgbClr val="000000"/>
              </a:solidFill>
              <a:latin typeface="KaiTi" panose="02010609060101010101" pitchFamily="49" charset="-122"/>
              <a:ea typeface="KaiTi" panose="02010609060101010101" pitchFamily="49" charset="-122"/>
            </a:endParaRPr>
          </a:p>
        </p:txBody>
      </p:sp>
      <p:sp>
        <p:nvSpPr>
          <p:cNvPr id="5" name="Rounded Rectangle 8">
            <a:extLst>
              <a:ext uri="{FF2B5EF4-FFF2-40B4-BE49-F238E27FC236}">
                <a16:creationId xmlns:a16="http://schemas.microsoft.com/office/drawing/2014/main" id="{234E094C-81C7-6A43-8EE2-AC2B5DFAAD77}"/>
              </a:ext>
            </a:extLst>
          </p:cNvPr>
          <p:cNvSpPr/>
          <p:nvPr/>
        </p:nvSpPr>
        <p:spPr>
          <a:xfrm>
            <a:off x="0" y="0"/>
            <a:ext cx="2018166" cy="3801264"/>
          </a:xfrm>
          <a:prstGeom prst="roundRect">
            <a:avLst>
              <a:gd name="adj" fmla="val 17777"/>
            </a:avLst>
          </a:prstGeom>
          <a:solidFill>
            <a:schemeClr val="bg1">
              <a:alpha val="79000"/>
            </a:schemeClr>
          </a:solidFill>
          <a:ln w="25400" cap="flat" cmpd="sng" algn="ctr">
            <a:solidFill>
              <a:sysClr val="windowText" lastClr="000000"/>
            </a:solidFill>
            <a:prstDash val="solid"/>
          </a:ln>
          <a:effectLst/>
        </p:spPr>
        <p:txBody>
          <a:bodyPr anchor="ctr"/>
          <a:lstStyle/>
          <a:p>
            <a:pPr eaLnBrk="1" fontAlgn="auto" hangingPunct="1">
              <a:spcBef>
                <a:spcPts val="0"/>
              </a:spcBef>
              <a:spcAft>
                <a:spcPts val="0"/>
              </a:spcAft>
              <a:defRPr/>
            </a:pPr>
            <a:r>
              <a:rPr lang="en-US" altLang="zh-TW" sz="3200" b="1" u="sng" kern="0" dirty="0">
                <a:solidFill>
                  <a:srgbClr val="000000"/>
                </a:solidFill>
                <a:latin typeface="Calibri"/>
                <a:cs typeface="Arial" charset="0"/>
              </a:rPr>
              <a:t>Theme: </a:t>
            </a:r>
            <a:r>
              <a:rPr lang="en-US" altLang="zh-TW" sz="3200" kern="0" dirty="0">
                <a:solidFill>
                  <a:srgbClr val="000000"/>
                </a:solidFill>
                <a:latin typeface="Calibri"/>
                <a:cs typeface="Arial" charset="0"/>
              </a:rPr>
              <a:t>Chinese New Year, Year of the Dog!</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077"/>
                                        </p:tgtEl>
                                        <p:attrNameLst>
                                          <p:attrName>style.visibility</p:attrName>
                                        </p:attrNameLst>
                                      </p:cBhvr>
                                      <p:to>
                                        <p:strVal val="visible"/>
                                      </p:to>
                                    </p:set>
                                    <p:animEffect transition="in" filter="wipe(up)">
                                      <p:cBhvr>
                                        <p:cTn id="7" dur="500"/>
                                        <p:tgtEl>
                                          <p:spTgt spid="307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animBg="1"/>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rotWithShape="1">
          <a:blip r:embed="rId2"/>
          <a:srcRect l="45217" r="11554" b="21561"/>
          <a:stretch/>
        </p:blipFill>
        <p:spPr bwMode="auto">
          <a:xfrm>
            <a:off x="0" y="404664"/>
            <a:ext cx="9144000" cy="5596086"/>
          </a:xfrm>
          <a:prstGeom prst="rect">
            <a:avLst/>
          </a:prstGeom>
          <a:ln>
            <a:noFill/>
          </a:ln>
          <a:extLst>
            <a:ext uri="{53640926-AAD7-44D8-BBD7-CCE9431645EC}">
              <a14:shadowObscured xmlns:a14="http://schemas.microsoft.com/office/drawing/2010/main"/>
            </a:ext>
          </a:extLst>
        </p:spPr>
      </p:pic>
      <p:sp>
        <p:nvSpPr>
          <p:cNvPr id="5" name="TextBox 4"/>
          <p:cNvSpPr txBox="1"/>
          <p:nvPr/>
        </p:nvSpPr>
        <p:spPr>
          <a:xfrm>
            <a:off x="478824" y="1304105"/>
            <a:ext cx="8186351" cy="715581"/>
          </a:xfrm>
          <a:prstGeom prst="rect">
            <a:avLst/>
          </a:prstGeom>
          <a:noFill/>
        </p:spPr>
        <p:txBody>
          <a:bodyPr wrap="square" rtlCol="0">
            <a:spAutoFit/>
          </a:bodyPr>
          <a:lstStyle/>
          <a:p>
            <a:pPr algn="ctr"/>
            <a:r>
              <a:rPr lang="en-GB" sz="4050" dirty="0"/>
              <a:t>Which one is for Chinese 2018?</a:t>
            </a:r>
            <a:endParaRPr lang="en-GB" sz="405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837" y="1996602"/>
            <a:ext cx="8736323" cy="4004148"/>
          </a:xfrm>
          <a:prstGeom prst="rect">
            <a:avLst/>
          </a:prstGeom>
        </p:spPr>
      </p:pic>
    </p:spTree>
    <p:extLst>
      <p:ext uri="{BB962C8B-B14F-4D97-AF65-F5344CB8AC3E}">
        <p14:creationId xmlns:p14="http://schemas.microsoft.com/office/powerpoint/2010/main" val="3078221334"/>
      </p:ext>
    </p:extLst>
  </p:cSld>
  <p:clrMapOvr>
    <a:masterClrMapping/>
  </p:clrMapOvr>
  <p:transition spd="slow">
    <p:blinds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rotWithShape="1">
          <a:blip r:embed="rId2"/>
          <a:srcRect l="45217" r="11554" b="21561"/>
          <a:stretch/>
        </p:blipFill>
        <p:spPr bwMode="auto">
          <a:xfrm>
            <a:off x="0" y="857250"/>
            <a:ext cx="9144000" cy="5143500"/>
          </a:xfrm>
          <a:prstGeom prst="rect">
            <a:avLst/>
          </a:prstGeom>
          <a:ln>
            <a:noFill/>
          </a:ln>
          <a:extLst>
            <a:ext uri="{53640926-AAD7-44D8-BBD7-CCE9431645EC}">
              <a14:shadowObscured xmlns:a14="http://schemas.microsoft.com/office/drawing/2010/main"/>
            </a:ext>
          </a:extLst>
        </p:spPr>
      </p:pic>
      <p:sp>
        <p:nvSpPr>
          <p:cNvPr id="5" name="TextBox 4"/>
          <p:cNvSpPr txBox="1"/>
          <p:nvPr/>
        </p:nvSpPr>
        <p:spPr>
          <a:xfrm>
            <a:off x="478824" y="1304105"/>
            <a:ext cx="8186351" cy="715581"/>
          </a:xfrm>
          <a:prstGeom prst="rect">
            <a:avLst/>
          </a:prstGeom>
          <a:noFill/>
        </p:spPr>
        <p:txBody>
          <a:bodyPr wrap="square" rtlCol="0">
            <a:spAutoFit/>
          </a:bodyPr>
          <a:lstStyle/>
          <a:p>
            <a:pPr algn="ctr"/>
            <a:r>
              <a:rPr lang="en-GB" sz="4050" dirty="0"/>
              <a:t>2018: Year of Dog</a:t>
            </a:r>
            <a:endParaRPr lang="en-GB" sz="4050"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9885"/>
          <a:stretch/>
        </p:blipFill>
        <p:spPr>
          <a:xfrm>
            <a:off x="1943100" y="2021682"/>
            <a:ext cx="5612714" cy="3827789"/>
          </a:xfrm>
          <a:prstGeom prst="rect">
            <a:avLst/>
          </a:prstGeom>
        </p:spPr>
      </p:pic>
    </p:spTree>
    <p:extLst>
      <p:ext uri="{BB962C8B-B14F-4D97-AF65-F5344CB8AC3E}">
        <p14:creationId xmlns:p14="http://schemas.microsoft.com/office/powerpoint/2010/main" val="491040274"/>
      </p:ext>
    </p:extLst>
  </p:cSld>
  <p:clrMapOvr>
    <a:masterClrMapping/>
  </p:clrMapOvr>
  <p:transition spd="slow">
    <p:blinds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755650" y="908050"/>
            <a:ext cx="7932738" cy="5975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a:buClrTx/>
              <a:buFontTx/>
              <a:buNone/>
            </a:pPr>
            <a:r>
              <a:rPr lang="en-GB" altLang="en-US" sz="4000">
                <a:solidFill>
                  <a:srgbClr val="FF0000"/>
                </a:solidFill>
                <a:latin typeface="Matura MT Script Capitals" panose="03020802060602070202" pitchFamily="66" charset="0"/>
              </a:rPr>
              <a:t>When is Chinese New Year ?</a:t>
            </a:r>
          </a:p>
          <a:p>
            <a:pPr>
              <a:buClrTx/>
              <a:buFontTx/>
              <a:buNone/>
            </a:pPr>
            <a:endParaRPr lang="en-GB" altLang="en-US">
              <a:solidFill>
                <a:srgbClr val="FF0000"/>
              </a:solidFill>
              <a:latin typeface="Matura MT Script Capitals" panose="03020802060602070202" pitchFamily="66" charset="0"/>
            </a:endParaRPr>
          </a:p>
          <a:p>
            <a:pPr>
              <a:buClrTx/>
              <a:buFontTx/>
              <a:buNone/>
            </a:pPr>
            <a:endParaRPr lang="en-GB" altLang="en-US" sz="3200">
              <a:solidFill>
                <a:srgbClr val="002060"/>
              </a:solidFill>
              <a:latin typeface="Matura MT Script Capitals" panose="03020802060602070202" pitchFamily="66" charset="0"/>
            </a:endParaRPr>
          </a:p>
          <a:p>
            <a:pPr>
              <a:buClrTx/>
              <a:buFontTx/>
              <a:buNone/>
            </a:pPr>
            <a:r>
              <a:rPr lang="en-GB" altLang="en-US" sz="3200">
                <a:solidFill>
                  <a:srgbClr val="002060"/>
                </a:solidFill>
                <a:latin typeface="Matura MT Script Capitals" panose="03020802060602070202" pitchFamily="66" charset="0"/>
              </a:rPr>
              <a:t>This year it is on 16 February and is the year of the</a:t>
            </a:r>
          </a:p>
          <a:p>
            <a:pPr>
              <a:buClrTx/>
              <a:buFontTx/>
              <a:buNone/>
            </a:pPr>
            <a:endParaRPr lang="en-GB" altLang="en-US" sz="3200">
              <a:solidFill>
                <a:srgbClr val="002060"/>
              </a:solidFill>
              <a:latin typeface="Matura MT Script Capitals" panose="03020802060602070202" pitchFamily="66" charset="0"/>
            </a:endParaRPr>
          </a:p>
          <a:p>
            <a:pPr>
              <a:buClrTx/>
              <a:buFontTx/>
              <a:buNone/>
            </a:pPr>
            <a:r>
              <a:rPr lang="en-GB" altLang="en-US" sz="3200">
                <a:solidFill>
                  <a:srgbClr val="002060"/>
                </a:solidFill>
                <a:latin typeface="Matura MT Script Capitals" panose="03020802060602070202" pitchFamily="66" charset="0"/>
              </a:rPr>
              <a:t>Dog</a:t>
            </a:r>
          </a:p>
          <a:p>
            <a:pPr>
              <a:buClrTx/>
              <a:buFontTx/>
              <a:buNone/>
            </a:pPr>
            <a:endParaRPr lang="en-GB" altLang="en-US" sz="3200">
              <a:solidFill>
                <a:srgbClr val="002060"/>
              </a:solidFill>
              <a:latin typeface="Matura MT Script Capitals" panose="03020802060602070202" pitchFamily="66" charset="0"/>
            </a:endParaRPr>
          </a:p>
          <a:p>
            <a:pPr>
              <a:buClrTx/>
              <a:buFontTx/>
              <a:buNone/>
            </a:pPr>
            <a:endParaRPr lang="en-GB" altLang="en-US" sz="3200">
              <a:solidFill>
                <a:srgbClr val="002060"/>
              </a:solidFill>
              <a:latin typeface="Matura MT Script Capitals" panose="03020802060602070202" pitchFamily="66" charset="0"/>
            </a:endParaRPr>
          </a:p>
          <a:p>
            <a:pPr>
              <a:buClrTx/>
              <a:buFontTx/>
              <a:buNone/>
            </a:pPr>
            <a:endParaRPr lang="en-GB" altLang="en-US" sz="3200">
              <a:solidFill>
                <a:srgbClr val="002060"/>
              </a:solidFill>
              <a:latin typeface="Matura MT Script Capitals" panose="03020802060602070202" pitchFamily="66" charset="0"/>
            </a:endParaRPr>
          </a:p>
          <a:p>
            <a:pPr>
              <a:buClrTx/>
              <a:buFontTx/>
              <a:buNone/>
            </a:pPr>
            <a:endParaRPr lang="en-GB" altLang="en-US">
              <a:solidFill>
                <a:srgbClr val="FF0000"/>
              </a:solidFill>
              <a:latin typeface="Matura MT Script Capitals" panose="03020802060602070202" pitchFamily="66" charset="0"/>
            </a:endParaRPr>
          </a:p>
          <a:p>
            <a:pPr>
              <a:buClrTx/>
              <a:buFontTx/>
              <a:buNone/>
            </a:pPr>
            <a:endParaRPr lang="en-GB" altLang="en-US">
              <a:solidFill>
                <a:srgbClr val="FF0000"/>
              </a:solidFill>
              <a:latin typeface="Matura MT Script Capitals" panose="03020802060602070202" pitchFamily="66" charset="0"/>
            </a:endParaRPr>
          </a:p>
          <a:p>
            <a:pPr>
              <a:buClrTx/>
              <a:buFontTx/>
              <a:buNone/>
            </a:pPr>
            <a:endParaRPr lang="en-GB" altLang="en-US">
              <a:solidFill>
                <a:srgbClr val="FF0000"/>
              </a:solidFill>
              <a:latin typeface="Matura MT Script Capitals" panose="03020802060602070202" pitchFamily="66" charset="0"/>
            </a:endParaRPr>
          </a:p>
          <a:p>
            <a:pPr>
              <a:buClrTx/>
              <a:buFontTx/>
              <a:buNone/>
            </a:pPr>
            <a:endParaRPr lang="en-GB" altLang="en-US">
              <a:solidFill>
                <a:srgbClr val="FF0000"/>
              </a:solidFill>
              <a:latin typeface="Matura MT Script Capitals" panose="03020802060602070202" pitchFamily="66" charset="0"/>
            </a:endParaRPr>
          </a:p>
        </p:txBody>
      </p:sp>
      <p:sp>
        <p:nvSpPr>
          <p:cNvPr id="5122" name="Rectangle 2"/>
          <p:cNvSpPr>
            <a:spLocks noChangeArrowheads="1"/>
          </p:cNvSpPr>
          <p:nvPr/>
        </p:nvSpPr>
        <p:spPr bwMode="auto">
          <a:xfrm>
            <a:off x="155575" y="-144463"/>
            <a:ext cx="304800" cy="3048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5123" name="Rectangle 3"/>
          <p:cNvSpPr>
            <a:spLocks noChangeArrowheads="1"/>
          </p:cNvSpPr>
          <p:nvPr/>
        </p:nvSpPr>
        <p:spPr bwMode="auto">
          <a:xfrm>
            <a:off x="307975" y="7938"/>
            <a:ext cx="3048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313" y="3789363"/>
            <a:ext cx="3829050" cy="25939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715320040"/>
      </p:ext>
    </p:extLst>
  </p:cSld>
  <p:clrMapOvr>
    <a:masterClrMapping/>
  </p:clrMapOvr>
  <p:transition spd="slow">
    <p:blinds dir="vert"/>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rotWithShape="1">
          <a:blip r:embed="rId2"/>
          <a:srcRect l="45217" r="11554" b="21561"/>
          <a:stretch/>
        </p:blipFill>
        <p:spPr bwMode="auto">
          <a:xfrm>
            <a:off x="0" y="857250"/>
            <a:ext cx="9144000" cy="5143500"/>
          </a:xfrm>
          <a:prstGeom prst="rect">
            <a:avLst/>
          </a:prstGeom>
          <a:ln>
            <a:noFill/>
          </a:ln>
          <a:extLst>
            <a:ext uri="{53640926-AAD7-44D8-BBD7-CCE9431645EC}">
              <a14:shadowObscured xmlns:a14="http://schemas.microsoft.com/office/drawing/2010/main"/>
            </a:ext>
          </a:extLst>
        </p:spPr>
      </p:pic>
      <p:sp>
        <p:nvSpPr>
          <p:cNvPr id="5" name="TextBox 4"/>
          <p:cNvSpPr txBox="1"/>
          <p:nvPr/>
        </p:nvSpPr>
        <p:spPr>
          <a:xfrm>
            <a:off x="478825" y="1595557"/>
            <a:ext cx="8186351" cy="715581"/>
          </a:xfrm>
          <a:prstGeom prst="rect">
            <a:avLst/>
          </a:prstGeom>
          <a:noFill/>
        </p:spPr>
        <p:txBody>
          <a:bodyPr wrap="square" rtlCol="0">
            <a:spAutoFit/>
          </a:bodyPr>
          <a:lstStyle/>
          <a:p>
            <a:pPr algn="ctr"/>
            <a:r>
              <a:rPr lang="en-GB" sz="4050" dirty="0"/>
              <a:t>Fortune Teller</a:t>
            </a:r>
            <a:endParaRPr lang="en-GB" sz="4050" dirty="0"/>
          </a:p>
        </p:txBody>
      </p:sp>
      <p:sp>
        <p:nvSpPr>
          <p:cNvPr id="4" name="TextBox 3"/>
          <p:cNvSpPr txBox="1"/>
          <p:nvPr/>
        </p:nvSpPr>
        <p:spPr>
          <a:xfrm>
            <a:off x="593124" y="2766703"/>
            <a:ext cx="8186351" cy="1015663"/>
          </a:xfrm>
          <a:prstGeom prst="rect">
            <a:avLst/>
          </a:prstGeom>
          <a:noFill/>
        </p:spPr>
        <p:txBody>
          <a:bodyPr wrap="square" rtlCol="0">
            <a:spAutoFit/>
          </a:bodyPr>
          <a:lstStyle/>
          <a:p>
            <a:pPr algn="ctr"/>
            <a:r>
              <a:rPr lang="en-GB" sz="3000" dirty="0"/>
              <a:t>The Zodiac animal of the year </a:t>
            </a:r>
            <a:r>
              <a:rPr lang="en-GB" sz="3000" dirty="0"/>
              <a:t>you were born </a:t>
            </a:r>
            <a:r>
              <a:rPr lang="en-GB" sz="3000" dirty="0"/>
              <a:t>suggests your personality.</a:t>
            </a:r>
            <a:endParaRPr lang="en-GB" sz="3000" dirty="0"/>
          </a:p>
        </p:txBody>
      </p:sp>
      <p:sp>
        <p:nvSpPr>
          <p:cNvPr id="6" name="TextBox 5"/>
          <p:cNvSpPr txBox="1"/>
          <p:nvPr/>
        </p:nvSpPr>
        <p:spPr>
          <a:xfrm>
            <a:off x="478824" y="4182004"/>
            <a:ext cx="8186351" cy="553998"/>
          </a:xfrm>
          <a:prstGeom prst="rect">
            <a:avLst/>
          </a:prstGeom>
          <a:noFill/>
        </p:spPr>
        <p:txBody>
          <a:bodyPr wrap="square" rtlCol="0">
            <a:spAutoFit/>
          </a:bodyPr>
          <a:lstStyle/>
          <a:p>
            <a:pPr algn="ctr"/>
            <a:r>
              <a:rPr lang="en-GB" sz="3000" dirty="0"/>
              <a:t>Which year were you born?</a:t>
            </a:r>
            <a:endParaRPr lang="en-GB" sz="3000" dirty="0"/>
          </a:p>
        </p:txBody>
      </p:sp>
    </p:spTree>
    <p:extLst>
      <p:ext uri="{BB962C8B-B14F-4D97-AF65-F5344CB8AC3E}">
        <p14:creationId xmlns:p14="http://schemas.microsoft.com/office/powerpoint/2010/main" val="1430656855"/>
      </p:ext>
    </p:extLst>
  </p:cSld>
  <p:clrMapOvr>
    <a:masterClrMapping/>
  </p:clrMapOvr>
  <p:transition spd="slow">
    <p:blinds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2771775" y="476250"/>
            <a:ext cx="4132263" cy="5487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a:buClrTx/>
              <a:buFontTx/>
              <a:buNone/>
            </a:pPr>
            <a:endParaRPr lang="en-GB" altLang="en-US" sz="2800">
              <a:solidFill>
                <a:srgbClr val="FF0000"/>
              </a:solidFill>
              <a:latin typeface="Matura MT Script Capitals" panose="03020802060602070202" pitchFamily="66" charset="0"/>
            </a:endParaRPr>
          </a:p>
          <a:p>
            <a:pPr>
              <a:buClrTx/>
              <a:buFontTx/>
              <a:buNone/>
            </a:pPr>
            <a:r>
              <a:rPr lang="en-GB" altLang="en-US" sz="2800">
                <a:solidFill>
                  <a:srgbClr val="FF0000"/>
                </a:solidFill>
                <a:latin typeface="Matura MT Script Capitals" panose="03020802060602070202" pitchFamily="66" charset="0"/>
              </a:rPr>
              <a:t>If you were born in </a:t>
            </a:r>
          </a:p>
          <a:p>
            <a:pPr>
              <a:buClrTx/>
              <a:buFontTx/>
              <a:buNone/>
            </a:pPr>
            <a:endParaRPr lang="en-GB" altLang="en-US" sz="2800">
              <a:solidFill>
                <a:srgbClr val="FF0000"/>
              </a:solidFill>
              <a:latin typeface="Matura MT Script Capitals" panose="03020802060602070202" pitchFamily="66" charset="0"/>
            </a:endParaRPr>
          </a:p>
          <a:p>
            <a:pPr>
              <a:buClrTx/>
              <a:buFontTx/>
              <a:buNone/>
            </a:pPr>
            <a:r>
              <a:rPr lang="en-GB" altLang="en-US"/>
              <a:t>2008.....you are a rat     10 years old</a:t>
            </a:r>
          </a:p>
          <a:p>
            <a:pPr>
              <a:buClrTx/>
              <a:buFontTx/>
              <a:buNone/>
            </a:pPr>
            <a:endParaRPr lang="en-GB" altLang="en-US"/>
          </a:p>
          <a:p>
            <a:pPr>
              <a:buClrTx/>
              <a:buFontTx/>
              <a:buNone/>
            </a:pPr>
            <a:r>
              <a:rPr lang="en-GB" altLang="en-US"/>
              <a:t>2009.....you are an ox      9  years old </a:t>
            </a:r>
          </a:p>
          <a:p>
            <a:pPr>
              <a:buClrTx/>
              <a:buFontTx/>
              <a:buNone/>
            </a:pPr>
            <a:r>
              <a:rPr lang="en-GB" altLang="en-US"/>
              <a:t>                    </a:t>
            </a:r>
          </a:p>
          <a:p>
            <a:pPr>
              <a:buClrTx/>
              <a:buFontTx/>
              <a:buNone/>
            </a:pPr>
            <a:r>
              <a:rPr lang="en-GB" altLang="en-US"/>
              <a:t>2010....you are a tiger     8 years old</a:t>
            </a:r>
          </a:p>
          <a:p>
            <a:pPr>
              <a:buClrTx/>
              <a:buFontTx/>
              <a:buNone/>
            </a:pPr>
            <a:endParaRPr lang="en-GB" altLang="en-US"/>
          </a:p>
          <a:p>
            <a:pPr>
              <a:buClrTx/>
              <a:buFontTx/>
              <a:buNone/>
            </a:pPr>
            <a:r>
              <a:rPr lang="en-GB" altLang="en-US"/>
              <a:t>2011 … you are a rabbit   7 years old</a:t>
            </a:r>
          </a:p>
          <a:p>
            <a:pPr>
              <a:buClrTx/>
              <a:buFontTx/>
              <a:buNone/>
            </a:pPr>
            <a:endParaRPr lang="en-GB" altLang="en-US"/>
          </a:p>
          <a:p>
            <a:pPr>
              <a:buClrTx/>
              <a:buFontTx/>
              <a:buNone/>
            </a:pPr>
            <a:r>
              <a:rPr lang="en-GB" altLang="en-US"/>
              <a:t>2012 … you are a dragon    6 years old</a:t>
            </a:r>
          </a:p>
          <a:p>
            <a:pPr>
              <a:buClrTx/>
              <a:buFontTx/>
              <a:buNone/>
            </a:pPr>
            <a:endParaRPr lang="en-GB" altLang="en-US"/>
          </a:p>
          <a:p>
            <a:pPr>
              <a:buClrTx/>
              <a:buFontTx/>
              <a:buNone/>
            </a:pPr>
            <a:r>
              <a:rPr lang="en-GB" altLang="en-US"/>
              <a:t>2013… you are a snake      5 years old</a:t>
            </a:r>
          </a:p>
          <a:p>
            <a:pPr>
              <a:buClrTx/>
              <a:buFontTx/>
              <a:buNone/>
            </a:pPr>
            <a:endParaRPr lang="en-GB" altLang="en-US"/>
          </a:p>
          <a:p>
            <a:pPr>
              <a:buClrTx/>
              <a:buFontTx/>
              <a:buNone/>
            </a:pPr>
            <a:r>
              <a:rPr lang="en-GB" altLang="en-US"/>
              <a:t>2014… you are a horse       4 years old</a:t>
            </a:r>
          </a:p>
          <a:p>
            <a:pPr>
              <a:buClrTx/>
              <a:buFontTx/>
              <a:buNone/>
            </a:pPr>
            <a:endParaRPr lang="en-GB" altLang="en-US"/>
          </a:p>
          <a:p>
            <a:pPr>
              <a:buClrTx/>
              <a:buFontTx/>
              <a:buNone/>
            </a:pPr>
            <a:endParaRPr lang="en-GB" altLang="en-US"/>
          </a:p>
        </p:txBody>
      </p:sp>
    </p:spTree>
    <p:extLst>
      <p:ext uri="{BB962C8B-B14F-4D97-AF65-F5344CB8AC3E}">
        <p14:creationId xmlns:p14="http://schemas.microsoft.com/office/powerpoint/2010/main" val="2313625847"/>
      </p:ext>
    </p:extLst>
  </p:cSld>
  <p:clrMapOvr>
    <a:masterClrMapping/>
  </p:clrMapOvr>
  <p:transition spd="slow">
    <p:blinds dir="vert"/>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rotWithShape="1">
          <a:blip r:embed="rId2"/>
          <a:srcRect l="45217" r="11554" b="21561"/>
          <a:stretch/>
        </p:blipFill>
        <p:spPr bwMode="auto">
          <a:xfrm>
            <a:off x="0" y="857250"/>
            <a:ext cx="9144000" cy="5143500"/>
          </a:xfrm>
          <a:prstGeom prst="rect">
            <a:avLst/>
          </a:prstGeom>
          <a:ln>
            <a:noFill/>
          </a:ln>
          <a:extLst>
            <a:ext uri="{53640926-AAD7-44D8-BBD7-CCE9431645EC}">
              <a14:shadowObscured xmlns:a14="http://schemas.microsoft.com/office/drawing/2010/main"/>
            </a:ext>
          </a:extLst>
        </p:spPr>
      </p:pic>
      <p:sp>
        <p:nvSpPr>
          <p:cNvPr id="5" name="TextBox 4"/>
          <p:cNvSpPr txBox="1"/>
          <p:nvPr/>
        </p:nvSpPr>
        <p:spPr>
          <a:xfrm>
            <a:off x="478825" y="2113256"/>
            <a:ext cx="8186351" cy="1338828"/>
          </a:xfrm>
          <a:prstGeom prst="rect">
            <a:avLst/>
          </a:prstGeom>
          <a:noFill/>
        </p:spPr>
        <p:txBody>
          <a:bodyPr wrap="square" rtlCol="0">
            <a:spAutoFit/>
          </a:bodyPr>
          <a:lstStyle/>
          <a:p>
            <a:pPr algn="ctr"/>
            <a:r>
              <a:rPr lang="en-GB" sz="4050" dirty="0"/>
              <a:t>What do the Chinese families do on New Year Day?</a:t>
            </a:r>
            <a:endParaRPr lang="en-GB" sz="4050" dirty="0"/>
          </a:p>
        </p:txBody>
      </p:sp>
    </p:spTree>
    <p:extLst>
      <p:ext uri="{BB962C8B-B14F-4D97-AF65-F5344CB8AC3E}">
        <p14:creationId xmlns:p14="http://schemas.microsoft.com/office/powerpoint/2010/main" val="989159846"/>
      </p:ext>
    </p:extLst>
  </p:cSld>
  <p:clrMapOvr>
    <a:masterClrMapping/>
  </p:clrMapOvr>
  <p:transition spd="slow">
    <p:blinds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1916113"/>
            <a:ext cx="6502400" cy="43211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70" name="Text Box 2"/>
          <p:cNvSpPr txBox="1">
            <a:spLocks noChangeArrowheads="1"/>
          </p:cNvSpPr>
          <p:nvPr/>
        </p:nvSpPr>
        <p:spPr bwMode="auto">
          <a:xfrm>
            <a:off x="468313" y="765175"/>
            <a:ext cx="8351837" cy="763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a:buClrTx/>
              <a:buFontTx/>
              <a:buNone/>
            </a:pPr>
            <a:r>
              <a:rPr lang="en-GB" altLang="en-US" sz="4400">
                <a:solidFill>
                  <a:srgbClr val="FF0000"/>
                </a:solidFill>
                <a:latin typeface="Matura MT Script Capitals" panose="03020802060602070202" pitchFamily="66" charset="0"/>
              </a:rPr>
              <a:t>Whole families celebrate together</a:t>
            </a:r>
          </a:p>
        </p:txBody>
      </p:sp>
    </p:spTree>
    <p:extLst>
      <p:ext uri="{BB962C8B-B14F-4D97-AF65-F5344CB8AC3E}">
        <p14:creationId xmlns:p14="http://schemas.microsoft.com/office/powerpoint/2010/main" val="2694173830"/>
      </p:ext>
    </p:extLst>
  </p:cSld>
  <p:clrMapOvr>
    <a:masterClrMapping/>
  </p:clrMapOvr>
  <p:transition spd="slow">
    <p:blinds dir="vert"/>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ChangeArrowheads="1"/>
          </p:cNvSpPr>
          <p:nvPr/>
        </p:nvSpPr>
        <p:spPr bwMode="auto">
          <a:xfrm>
            <a:off x="323850" y="188913"/>
            <a:ext cx="7561263"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eaLnBrk="1" hangingPunct="1">
              <a:buClrTx/>
              <a:buFontTx/>
              <a:buNone/>
            </a:pPr>
            <a:r>
              <a:rPr lang="en-GB" altLang="en-US" sz="2800">
                <a:latin typeface="Kristen ITC" panose="03050502040202030202" pitchFamily="66" charset="0"/>
              </a:rPr>
              <a:t> </a:t>
            </a:r>
            <a:r>
              <a:rPr lang="en-GB" altLang="en-US" sz="2800">
                <a:solidFill>
                  <a:srgbClr val="FF0000"/>
                </a:solidFill>
                <a:latin typeface="Matura MT Script Capitals" panose="03020802060602070202" pitchFamily="66" charset="0"/>
              </a:rPr>
              <a:t>Food   -lot of it !!!</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836613"/>
            <a:ext cx="5219700" cy="34766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3784600"/>
            <a:ext cx="4427537" cy="30876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9908774"/>
      </p:ext>
    </p:extLst>
  </p:cSld>
  <p:clrMapOvr>
    <a:masterClrMapping/>
  </p:clrMapOvr>
  <p:transition spd="slow">
    <p:blinds dir="vert"/>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ext Box 1"/>
          <p:cNvSpPr txBox="1">
            <a:spLocks noChangeArrowheads="1"/>
          </p:cNvSpPr>
          <p:nvPr/>
        </p:nvSpPr>
        <p:spPr bwMode="auto">
          <a:xfrm>
            <a:off x="5148263" y="765175"/>
            <a:ext cx="5238750" cy="3017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eaLnBrk="1" hangingPunct="1">
              <a:buClrTx/>
              <a:buFontTx/>
              <a:buNone/>
            </a:pPr>
            <a:r>
              <a:rPr lang="en-GB" altLang="en-US" sz="4800" b="1">
                <a:solidFill>
                  <a:srgbClr val="FF0000"/>
                </a:solidFill>
                <a:latin typeface="Kristen ITC" panose="03050502040202030202" pitchFamily="66" charset="0"/>
                <a:ea typeface="宋体" panose="02010600030101010101" pitchFamily="2" charset="-122"/>
              </a:rPr>
              <a:t>Making dumplngs</a:t>
            </a:r>
          </a:p>
          <a:p>
            <a:pPr eaLnBrk="1" hangingPunct="1">
              <a:buClrTx/>
              <a:buFontTx/>
              <a:buNone/>
            </a:pPr>
            <a:r>
              <a:rPr lang="en-GB" altLang="en-US" sz="4800" b="1">
                <a:solidFill>
                  <a:srgbClr val="FF0000"/>
                </a:solidFill>
                <a:latin typeface="Kristen ITC" panose="03050502040202030202" pitchFamily="66" charset="0"/>
                <a:ea typeface="宋体" panose="02010600030101010101" pitchFamily="2" charset="-122"/>
              </a:rPr>
              <a:t>ba</a:t>
            </a:r>
            <a:r>
              <a:rPr lang="en-GB" altLang="en-US" sz="4800" b="1">
                <a:solidFill>
                  <a:srgbClr val="FF0000"/>
                </a:solidFill>
                <a:latin typeface="Kristen ITC" panose="03050502040202030202" pitchFamily="66" charset="0"/>
              </a:rPr>
              <a:t>o jiao zi</a:t>
            </a:r>
          </a:p>
          <a:p>
            <a:pPr eaLnBrk="1" hangingPunct="1">
              <a:buClrTx/>
              <a:buFontTx/>
              <a:buNone/>
            </a:pPr>
            <a:r>
              <a:rPr lang="zh-CN" altLang="en-US" sz="4800" b="1">
                <a:solidFill>
                  <a:srgbClr val="FF0000"/>
                </a:solidFill>
                <a:latin typeface="Kristen ITC" panose="03050502040202030202" pitchFamily="66" charset="0"/>
                <a:ea typeface="宋体" panose="02010600030101010101" pitchFamily="2" charset="-122"/>
              </a:rPr>
              <a:t>  包  饺  子</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476250"/>
            <a:ext cx="4435475" cy="30241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9838" y="3811588"/>
            <a:ext cx="4997450" cy="27638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50877396"/>
      </p:ext>
    </p:extLst>
  </p:cSld>
  <p:clrMapOvr>
    <a:masterClrMapping/>
  </p:clrMapOvr>
  <p:transition spd="slow">
    <p:blinds dir="vert"/>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347663" y="339725"/>
            <a:ext cx="3059112" cy="1373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eaLnBrk="1" hangingPunct="1">
              <a:buClrTx/>
              <a:buFontTx/>
              <a:buNone/>
            </a:pPr>
            <a:r>
              <a:rPr lang="en-GB" altLang="en-US" sz="2800">
                <a:solidFill>
                  <a:srgbClr val="FF0000"/>
                </a:solidFill>
                <a:latin typeface="Kristen ITC" panose="03050502040202030202" pitchFamily="66" charset="0"/>
              </a:rPr>
              <a:t>A dragon dance  </a:t>
            </a:r>
          </a:p>
          <a:p>
            <a:pPr eaLnBrk="1" hangingPunct="1">
              <a:buClrTx/>
              <a:buFontTx/>
              <a:buNone/>
            </a:pPr>
            <a:endParaRPr lang="en-GB" altLang="en-US" sz="2800">
              <a:solidFill>
                <a:srgbClr val="FF0000"/>
              </a:solidFill>
              <a:latin typeface="Kristen ITC" panose="03050502040202030202" pitchFamily="66" charset="0"/>
            </a:endParaRP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300" y="17463"/>
            <a:ext cx="4608513" cy="38401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2462213"/>
            <a:ext cx="5472113" cy="38115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86682330"/>
      </p:ext>
    </p:extLst>
  </p:cSld>
  <p:clrMapOvr>
    <a:masterClrMapping/>
  </p:clrMapOvr>
  <p:transition spd="slow">
    <p:blinds dir="vert"/>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5700" y="1196975"/>
            <a:ext cx="4324350" cy="4876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338" name="Rectangle 2"/>
          <p:cNvSpPr>
            <a:spLocks noChangeArrowheads="1"/>
          </p:cNvSpPr>
          <p:nvPr/>
        </p:nvSpPr>
        <p:spPr bwMode="auto">
          <a:xfrm>
            <a:off x="3276600" y="333375"/>
            <a:ext cx="2595563"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eaLnBrk="1" hangingPunct="1">
              <a:buClrTx/>
              <a:buFontTx/>
              <a:buNone/>
            </a:pPr>
            <a:r>
              <a:rPr lang="en-GB" altLang="en-US" sz="2800">
                <a:solidFill>
                  <a:srgbClr val="FF0000"/>
                </a:solidFill>
                <a:latin typeface="Kristen ITC" panose="03050502040202030202" pitchFamily="66" charset="0"/>
              </a:rPr>
              <a:t>A lion dance  </a:t>
            </a:r>
          </a:p>
        </p:txBody>
      </p:sp>
    </p:spTree>
    <p:extLst>
      <p:ext uri="{BB962C8B-B14F-4D97-AF65-F5344CB8AC3E}">
        <p14:creationId xmlns:p14="http://schemas.microsoft.com/office/powerpoint/2010/main" val="3037625820"/>
      </p:ext>
    </p:extLst>
  </p:cSld>
  <p:clrMapOvr>
    <a:masterClrMapping/>
  </p:clrMapOvr>
  <p:transition spd="slow">
    <p:blinds dir="vert"/>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620713"/>
            <a:ext cx="5183187" cy="56832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362" name="Text Box 2"/>
          <p:cNvSpPr txBox="1">
            <a:spLocks noChangeArrowheads="1"/>
          </p:cNvSpPr>
          <p:nvPr/>
        </p:nvSpPr>
        <p:spPr bwMode="auto">
          <a:xfrm>
            <a:off x="6040438" y="908050"/>
            <a:ext cx="3067050" cy="594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algn="ctr" eaLnBrk="1" hangingPunct="1">
              <a:buClrTx/>
              <a:buFontTx/>
              <a:buNone/>
            </a:pPr>
            <a:r>
              <a:rPr lang="en-GB" altLang="en-US" sz="4800" b="1">
                <a:solidFill>
                  <a:srgbClr val="FF3300"/>
                </a:solidFill>
                <a:latin typeface="Kristen ITC" panose="03050502040202030202" pitchFamily="66" charset="0"/>
                <a:ea typeface="宋体" panose="02010600030101010101" pitchFamily="2" charset="-122"/>
              </a:rPr>
              <a:t>Fireworks</a:t>
            </a:r>
          </a:p>
          <a:p>
            <a:pPr algn="ctr" eaLnBrk="1" hangingPunct="1">
              <a:buClrTx/>
              <a:buFontTx/>
              <a:buNone/>
            </a:pPr>
            <a:endParaRPr lang="en-GB" altLang="en-US" sz="4800" b="1">
              <a:solidFill>
                <a:srgbClr val="FF3300"/>
              </a:solidFill>
              <a:latin typeface="Kristen ITC" panose="03050502040202030202" pitchFamily="66" charset="0"/>
              <a:ea typeface="宋体" panose="02010600030101010101" pitchFamily="2" charset="-122"/>
            </a:endParaRPr>
          </a:p>
          <a:p>
            <a:pPr algn="ctr" eaLnBrk="1" hangingPunct="1">
              <a:buClrTx/>
              <a:buFontTx/>
              <a:buNone/>
            </a:pPr>
            <a:r>
              <a:rPr lang="en-GB" altLang="en-US" sz="4800" b="1">
                <a:solidFill>
                  <a:srgbClr val="FF3300"/>
                </a:solidFill>
                <a:latin typeface="Kristen ITC" panose="03050502040202030202" pitchFamily="66" charset="0"/>
                <a:ea typeface="宋体" panose="02010600030101010101" pitchFamily="2" charset="-122"/>
              </a:rPr>
              <a:t>fa</a:t>
            </a:r>
            <a:r>
              <a:rPr lang="en-GB" altLang="en-US" sz="4800" b="1">
                <a:solidFill>
                  <a:srgbClr val="FF3300"/>
                </a:solidFill>
                <a:latin typeface="Kristen ITC" panose="03050502040202030202" pitchFamily="66" charset="0"/>
              </a:rPr>
              <a:t>ng</a:t>
            </a:r>
          </a:p>
          <a:p>
            <a:pPr algn="ctr" eaLnBrk="1" hangingPunct="1">
              <a:buClrTx/>
              <a:buFontTx/>
              <a:buNone/>
            </a:pPr>
            <a:r>
              <a:rPr lang="zh-CN" altLang="en-US" sz="4800" b="1">
                <a:solidFill>
                  <a:srgbClr val="FF3300"/>
                </a:solidFill>
                <a:latin typeface="Kristen ITC" panose="03050502040202030202" pitchFamily="66" charset="0"/>
                <a:ea typeface="宋体" panose="02010600030101010101" pitchFamily="2" charset="-122"/>
              </a:rPr>
              <a:t>放 </a:t>
            </a:r>
          </a:p>
          <a:p>
            <a:pPr algn="ctr" eaLnBrk="1" hangingPunct="1">
              <a:buClrTx/>
              <a:buFontTx/>
              <a:buNone/>
            </a:pPr>
            <a:r>
              <a:rPr lang="en-GB" altLang="en-US" sz="4800" b="1">
                <a:solidFill>
                  <a:srgbClr val="FF3300"/>
                </a:solidFill>
                <a:latin typeface="Kristen ITC" panose="03050502040202030202" pitchFamily="66" charset="0"/>
                <a:ea typeface="宋体" panose="02010600030101010101" pitchFamily="2" charset="-122"/>
              </a:rPr>
              <a:t> y</a:t>
            </a:r>
            <a:r>
              <a:rPr lang="en-GB" altLang="en-US" sz="4800" b="1">
                <a:solidFill>
                  <a:srgbClr val="FF3300"/>
                </a:solidFill>
                <a:latin typeface="Kristen ITC" panose="03050502040202030202" pitchFamily="66" charset="0"/>
              </a:rPr>
              <a:t>an</a:t>
            </a:r>
          </a:p>
          <a:p>
            <a:pPr algn="ctr" eaLnBrk="1" hangingPunct="1">
              <a:buClrTx/>
              <a:buFontTx/>
              <a:buNone/>
            </a:pPr>
            <a:r>
              <a:rPr lang="zh-CN" altLang="en-US" sz="4800" b="1">
                <a:solidFill>
                  <a:srgbClr val="FF3300"/>
                </a:solidFill>
                <a:latin typeface="Kristen ITC" panose="03050502040202030202" pitchFamily="66" charset="0"/>
                <a:ea typeface="宋体" panose="02010600030101010101" pitchFamily="2" charset="-122"/>
              </a:rPr>
              <a:t>烟</a:t>
            </a:r>
          </a:p>
          <a:p>
            <a:pPr algn="ctr" eaLnBrk="1" hangingPunct="1">
              <a:buClrTx/>
              <a:buFontTx/>
              <a:buNone/>
            </a:pPr>
            <a:r>
              <a:rPr lang="en-GB" altLang="en-US" sz="4800" b="1">
                <a:solidFill>
                  <a:srgbClr val="FF3300"/>
                </a:solidFill>
                <a:latin typeface="Kristen ITC" panose="03050502040202030202" pitchFamily="66" charset="0"/>
                <a:ea typeface="宋体" panose="02010600030101010101" pitchFamily="2" charset="-122"/>
              </a:rPr>
              <a:t> </a:t>
            </a:r>
            <a:r>
              <a:rPr lang="en-GB" altLang="en-US" sz="4800" b="1">
                <a:solidFill>
                  <a:srgbClr val="FF3300"/>
                </a:solidFill>
                <a:latin typeface="Kristen ITC" panose="03050502040202030202" pitchFamily="66" charset="0"/>
              </a:rPr>
              <a:t>huo</a:t>
            </a:r>
          </a:p>
          <a:p>
            <a:pPr algn="ctr" eaLnBrk="1" hangingPunct="1">
              <a:buClrTx/>
              <a:buFontTx/>
              <a:buNone/>
            </a:pPr>
            <a:r>
              <a:rPr lang="zh-CN" altLang="en-US" sz="4800" b="1">
                <a:solidFill>
                  <a:srgbClr val="FF3300"/>
                </a:solidFill>
                <a:latin typeface="Kristen ITC" panose="03050502040202030202" pitchFamily="66" charset="0"/>
                <a:ea typeface="宋体" panose="02010600030101010101" pitchFamily="2" charset="-122"/>
              </a:rPr>
              <a:t>火</a:t>
            </a:r>
          </a:p>
        </p:txBody>
      </p:sp>
    </p:spTree>
    <p:extLst>
      <p:ext uri="{BB962C8B-B14F-4D97-AF65-F5344CB8AC3E}">
        <p14:creationId xmlns:p14="http://schemas.microsoft.com/office/powerpoint/2010/main" val="1660156262"/>
      </p:ext>
    </p:extLst>
  </p:cSld>
  <p:clrMapOvr>
    <a:masterClrMapping/>
  </p:clrMapOvr>
  <p:transition spd="slow">
    <p:blinds dir="vert"/>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3644900"/>
            <a:ext cx="3084513" cy="2901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476250"/>
            <a:ext cx="4243388" cy="2378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1125" y="115888"/>
            <a:ext cx="3638550" cy="24272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08363" y="3068638"/>
            <a:ext cx="2627312" cy="32797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4025" y="2997200"/>
            <a:ext cx="2163763" cy="32496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20115836"/>
      </p:ext>
    </p:extLst>
  </p:cSld>
  <p:clrMapOvr>
    <a:masterClrMapping/>
  </p:clrMapOvr>
  <p:transition spd="slow">
    <p:blinds dir="vert"/>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549275"/>
            <a:ext cx="5976937" cy="39846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410" name="Rectangle 2"/>
          <p:cNvSpPr>
            <a:spLocks noChangeArrowheads="1"/>
          </p:cNvSpPr>
          <p:nvPr/>
        </p:nvSpPr>
        <p:spPr bwMode="auto">
          <a:xfrm>
            <a:off x="3635375" y="4683125"/>
            <a:ext cx="4899025" cy="1922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eaLnBrk="1" hangingPunct="1">
              <a:buClrTx/>
              <a:buFontTx/>
              <a:buNone/>
            </a:pPr>
            <a:r>
              <a:rPr lang="en-GB" altLang="en-US" sz="2400" b="1">
                <a:latin typeface="Kristen ITC" panose="03050502040202030202" pitchFamily="66" charset="0"/>
              </a:rPr>
              <a:t>Walking tall</a:t>
            </a:r>
            <a:br>
              <a:rPr lang="en-GB" altLang="en-US" sz="2400" b="1">
                <a:latin typeface="Kristen ITC" panose="03050502040202030202" pitchFamily="66" charset="0"/>
              </a:rPr>
            </a:br>
            <a:r>
              <a:rPr lang="en-GB" altLang="en-US" sz="2400">
                <a:latin typeface="Kristen ITC" panose="03050502040202030202" pitchFamily="66" charset="0"/>
              </a:rPr>
              <a:t>Actors and actress perform on </a:t>
            </a:r>
          </a:p>
          <a:p>
            <a:pPr eaLnBrk="1" hangingPunct="1">
              <a:buClrTx/>
              <a:buFontTx/>
              <a:buNone/>
            </a:pPr>
            <a:r>
              <a:rPr lang="en-GB" altLang="en-US" sz="2400">
                <a:latin typeface="Kristen ITC" panose="03050502040202030202" pitchFamily="66" charset="0"/>
              </a:rPr>
              <a:t>stilts at a fair In Beijing.</a:t>
            </a:r>
          </a:p>
          <a:p>
            <a:pPr eaLnBrk="1" hangingPunct="1">
              <a:buClrTx/>
              <a:buFontTx/>
              <a:buNone/>
            </a:pPr>
            <a:r>
              <a:rPr lang="en-GB" altLang="en-US" sz="2400">
                <a:latin typeface="Kristen ITC" panose="03050502040202030202" pitchFamily="66" charset="0"/>
                <a:ea typeface="宋体" panose="02010600030101010101" pitchFamily="2" charset="-122"/>
              </a:rPr>
              <a:t/>
            </a:r>
            <a:br>
              <a:rPr lang="en-GB" altLang="en-US" sz="2400">
                <a:latin typeface="Kristen ITC" panose="03050502040202030202" pitchFamily="66" charset="0"/>
                <a:ea typeface="宋体" panose="02010600030101010101" pitchFamily="2" charset="-122"/>
              </a:rPr>
            </a:br>
            <a:endParaRPr lang="en-GB" altLang="en-US" sz="2400">
              <a:latin typeface="Kristen ITC" panose="03050502040202030202" pitchFamily="66" charset="0"/>
              <a:ea typeface="宋体" panose="02010600030101010101" pitchFamily="2" charset="-122"/>
            </a:endParaRPr>
          </a:p>
        </p:txBody>
      </p:sp>
    </p:spTree>
    <p:extLst>
      <p:ext uri="{BB962C8B-B14F-4D97-AF65-F5344CB8AC3E}">
        <p14:creationId xmlns:p14="http://schemas.microsoft.com/office/powerpoint/2010/main" val="844736140"/>
      </p:ext>
    </p:extLst>
  </p:cSld>
  <p:clrMapOvr>
    <a:masterClrMapping/>
  </p:clrMapOvr>
  <p:transition spd="slow">
    <p:blinds dir="vert"/>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860550"/>
            <a:ext cx="2322512" cy="23225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575" y="1557338"/>
            <a:ext cx="2170113" cy="41021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3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6588" y="1484313"/>
            <a:ext cx="3481387" cy="39385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17583711"/>
      </p:ext>
    </p:extLst>
  </p:cSld>
  <p:clrMapOvr>
    <a:masterClrMapping/>
  </p:clrMapOvr>
  <p:transition spd="slow">
    <p:blinds dir="vert"/>
  </p:transition>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476250"/>
            <a:ext cx="4537075" cy="59705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58" name="Rectangle 2"/>
          <p:cNvSpPr>
            <a:spLocks noChangeArrowheads="1"/>
          </p:cNvSpPr>
          <p:nvPr/>
        </p:nvSpPr>
        <p:spPr bwMode="auto">
          <a:xfrm>
            <a:off x="5508625" y="2260600"/>
            <a:ext cx="3078163" cy="2532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algn="ctr" eaLnBrk="1" hangingPunct="1">
              <a:buClrTx/>
              <a:buFontTx/>
              <a:buNone/>
            </a:pPr>
            <a:r>
              <a:rPr lang="en-GB" altLang="en-US" sz="4000">
                <a:solidFill>
                  <a:srgbClr val="FF0000"/>
                </a:solidFill>
                <a:latin typeface="Matura MT Script Capitals" panose="03020802060602070202" pitchFamily="66" charset="0"/>
              </a:rPr>
              <a:t>The Lantern Festival</a:t>
            </a:r>
          </a:p>
          <a:p>
            <a:pPr algn="ctr" eaLnBrk="1" hangingPunct="1">
              <a:buClrTx/>
              <a:buFontTx/>
              <a:buNone/>
            </a:pPr>
            <a:endParaRPr lang="en-GB" altLang="en-US" sz="4000">
              <a:solidFill>
                <a:srgbClr val="FF0000"/>
              </a:solidFill>
              <a:latin typeface="Matura MT Script Capitals" panose="03020802060602070202" pitchFamily="66" charset="0"/>
            </a:endParaRPr>
          </a:p>
        </p:txBody>
      </p:sp>
    </p:spTree>
    <p:extLst>
      <p:ext uri="{BB962C8B-B14F-4D97-AF65-F5344CB8AC3E}">
        <p14:creationId xmlns:p14="http://schemas.microsoft.com/office/powerpoint/2010/main" val="1733139092"/>
      </p:ext>
    </p:extLst>
  </p:cSld>
  <p:clrMapOvr>
    <a:masterClrMapping/>
  </p:clrMapOvr>
  <p:transition spd="slow">
    <p:blinds dir="vert"/>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2" descr="http://pic1a.nipic.com/2008-09-09/200899174842639_2.jp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b="18692"/>
          <a:stretch>
            <a:fillRect/>
          </a:stretch>
        </p:blipFill>
        <p:spPr bwMode="auto">
          <a:xfrm>
            <a:off x="2730500" y="2349500"/>
            <a:ext cx="6432550"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p:nvPr/>
        </p:nvSpPr>
        <p:spPr>
          <a:xfrm>
            <a:off x="755650" y="5291138"/>
            <a:ext cx="2970213" cy="585787"/>
          </a:xfrm>
          <a:prstGeom prst="rect">
            <a:avLst/>
          </a:prstGeom>
        </p:spPr>
        <p:style>
          <a:lnRef idx="1">
            <a:schemeClr val="dk1"/>
          </a:lnRef>
          <a:fillRef idx="3">
            <a:schemeClr val="dk1"/>
          </a:fillRef>
          <a:effectRef idx="2">
            <a:schemeClr val="dk1"/>
          </a:effectRef>
          <a:fontRef idx="minor">
            <a:schemeClr val="lt1"/>
          </a:fontRef>
        </p:style>
        <p:txBody>
          <a:bodyPr>
            <a:spAutoFit/>
          </a:bodyPr>
          <a:lstStyle/>
          <a:p>
            <a:pPr algn="ctr" eaLnBrk="1" fontAlgn="auto" hangingPunct="1">
              <a:spcBef>
                <a:spcPts val="0"/>
              </a:spcBef>
              <a:spcAft>
                <a:spcPts val="0"/>
              </a:spcAft>
              <a:defRPr/>
            </a:pPr>
            <a:r>
              <a:rPr lang="en-US" sz="3200" dirty="0">
                <a:solidFill>
                  <a:prstClr val="white"/>
                </a:solidFill>
              </a:rPr>
              <a:t>New Year </a:t>
            </a:r>
          </a:p>
        </p:txBody>
      </p:sp>
      <p:sp>
        <p:nvSpPr>
          <p:cNvPr id="2" name="Rectangle 1"/>
          <p:cNvSpPr/>
          <p:nvPr/>
        </p:nvSpPr>
        <p:spPr>
          <a:xfrm>
            <a:off x="0" y="0"/>
            <a:ext cx="9144000" cy="26035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12" name="Rectangle 11"/>
          <p:cNvSpPr/>
          <p:nvPr/>
        </p:nvSpPr>
        <p:spPr>
          <a:xfrm rot="5400000">
            <a:off x="-3300412" y="3306762"/>
            <a:ext cx="6858000" cy="24447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pic>
        <p:nvPicPr>
          <p:cNvPr id="8200" name="Picture 24" descr="http://www.wallcoo.net/holiday/2005-new-year/s/2005-new-year-11s_300x3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9100" y="476250"/>
            <a:ext cx="342900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GB">
                <a:solidFill>
                  <a:prstClr val="black">
                    <a:tint val="75000"/>
                  </a:prstClr>
                </a:solidFill>
              </a:rPr>
              <a:t>Created by Sheautian Tan</a:t>
            </a:r>
          </a:p>
        </p:txBody>
      </p:sp>
      <p:sp>
        <p:nvSpPr>
          <p:cNvPr id="20" name="Rectangle 3"/>
          <p:cNvSpPr>
            <a:spLocks noChangeArrowheads="1"/>
          </p:cNvSpPr>
          <p:nvPr/>
        </p:nvSpPr>
        <p:spPr bwMode="auto">
          <a:xfrm>
            <a:off x="5580063" y="3500438"/>
            <a:ext cx="2970212" cy="646112"/>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en-US" altLang="ja-JP" sz="3600" dirty="0" err="1">
                <a:solidFill>
                  <a:srgbClr val="000000"/>
                </a:solidFill>
                <a:cs typeface="Arial" charset="0"/>
              </a:rPr>
              <a:t>kuài</a:t>
            </a:r>
            <a:r>
              <a:rPr lang="ja-JP" altLang="en-US" sz="3600" dirty="0">
                <a:solidFill>
                  <a:srgbClr val="000000"/>
                </a:solidFill>
                <a:cs typeface="Arial" charset="0"/>
              </a:rPr>
              <a:t>   </a:t>
            </a:r>
            <a:r>
              <a:rPr lang="en-US" altLang="ja-JP" sz="3600" dirty="0">
                <a:solidFill>
                  <a:srgbClr val="000000"/>
                </a:solidFill>
                <a:cs typeface="Arial" charset="0"/>
              </a:rPr>
              <a:t>le</a:t>
            </a:r>
            <a:endParaRPr lang="en-US" altLang="en-US" sz="3600" dirty="0">
              <a:solidFill>
                <a:srgbClr val="000000"/>
              </a:solidFill>
              <a:ea typeface="ＭＳ Ｐゴシック" pitchFamily="34" charset="-128"/>
              <a:cs typeface="Arial" charset="0"/>
            </a:endParaRPr>
          </a:p>
        </p:txBody>
      </p:sp>
      <p:sp>
        <p:nvSpPr>
          <p:cNvPr id="21" name="Rectangle 20"/>
          <p:cNvSpPr/>
          <p:nvPr/>
        </p:nvSpPr>
        <p:spPr>
          <a:xfrm>
            <a:off x="5580063" y="5346700"/>
            <a:ext cx="2970212" cy="585788"/>
          </a:xfrm>
          <a:prstGeom prst="rect">
            <a:avLst/>
          </a:prstGeom>
        </p:spPr>
        <p:style>
          <a:lnRef idx="1">
            <a:schemeClr val="dk1"/>
          </a:lnRef>
          <a:fillRef idx="3">
            <a:schemeClr val="dk1"/>
          </a:fillRef>
          <a:effectRef idx="2">
            <a:schemeClr val="dk1"/>
          </a:effectRef>
          <a:fontRef idx="minor">
            <a:schemeClr val="lt1"/>
          </a:fontRef>
        </p:style>
        <p:txBody>
          <a:bodyPr>
            <a:spAutoFit/>
          </a:bodyPr>
          <a:lstStyle/>
          <a:p>
            <a:pPr algn="ctr" eaLnBrk="1" fontAlgn="auto" hangingPunct="1">
              <a:spcBef>
                <a:spcPts val="0"/>
              </a:spcBef>
              <a:spcAft>
                <a:spcPts val="0"/>
              </a:spcAft>
              <a:defRPr/>
            </a:pPr>
            <a:r>
              <a:rPr lang="en-US" altLang="zh-CN" sz="3200" dirty="0">
                <a:solidFill>
                  <a:prstClr val="white"/>
                </a:solidFill>
              </a:rPr>
              <a:t>Happy</a:t>
            </a:r>
            <a:endParaRPr lang="en-US" sz="3200" dirty="0">
              <a:solidFill>
                <a:prstClr val="white"/>
              </a:solidFill>
            </a:endParaRPr>
          </a:p>
        </p:txBody>
      </p:sp>
      <p:sp>
        <p:nvSpPr>
          <p:cNvPr id="22" name="Rectangle 21"/>
          <p:cNvSpPr/>
          <p:nvPr/>
        </p:nvSpPr>
        <p:spPr>
          <a:xfrm>
            <a:off x="5580063" y="4146550"/>
            <a:ext cx="2978150" cy="1200150"/>
          </a:xfrm>
          <a:prstGeom prst="rect">
            <a:avLst/>
          </a:prstGeom>
        </p:spPr>
        <p:style>
          <a:lnRef idx="1">
            <a:schemeClr val="accent6"/>
          </a:lnRef>
          <a:fillRef idx="3">
            <a:schemeClr val="accent6"/>
          </a:fillRef>
          <a:effectRef idx="2">
            <a:schemeClr val="accent6"/>
          </a:effectRef>
          <a:fontRef idx="minor">
            <a:schemeClr val="lt1"/>
          </a:fontRef>
        </p:style>
        <p:txBody>
          <a:bodyPr>
            <a:spAutoFit/>
          </a:bodyPr>
          <a:lstStyle/>
          <a:p>
            <a:pPr algn="ctr" eaLnBrk="1" fontAlgn="auto" hangingPunct="1">
              <a:spcBef>
                <a:spcPts val="0"/>
              </a:spcBef>
              <a:spcAft>
                <a:spcPts val="0"/>
              </a:spcAft>
              <a:defRPr/>
            </a:pPr>
            <a:r>
              <a:rPr lang="zh-CN" altLang="en-US" sz="7200" dirty="0">
                <a:solidFill>
                  <a:prstClr val="white"/>
                </a:solidFill>
                <a:latin typeface="KaiTi" pitchFamily="49" charset="-122"/>
                <a:ea typeface="KaiTi" pitchFamily="49" charset="-122"/>
              </a:rPr>
              <a:t>快乐</a:t>
            </a:r>
            <a:endParaRPr lang="en-US" altLang="zh-CN" sz="7200" dirty="0">
              <a:solidFill>
                <a:prstClr val="white"/>
              </a:solidFill>
              <a:latin typeface="KaiTi" pitchFamily="49" charset="-122"/>
              <a:ea typeface="KaiTi" pitchFamily="49" charset="-122"/>
            </a:endParaRPr>
          </a:p>
        </p:txBody>
      </p:sp>
      <p:sp>
        <p:nvSpPr>
          <p:cNvPr id="7" name="Rectangle 21">
            <a:extLst>
              <a:ext uri="{FF2B5EF4-FFF2-40B4-BE49-F238E27FC236}">
                <a16:creationId xmlns:a16="http://schemas.microsoft.com/office/drawing/2014/main" id="{9C54C94A-32EC-2142-BA90-B1C52443809C}"/>
              </a:ext>
            </a:extLst>
          </p:cNvPr>
          <p:cNvSpPr/>
          <p:nvPr/>
        </p:nvSpPr>
        <p:spPr>
          <a:xfrm>
            <a:off x="782211" y="3996558"/>
            <a:ext cx="2917089" cy="1200329"/>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algn="ctr" eaLnBrk="1" fontAlgn="auto" hangingPunct="1">
              <a:spcBef>
                <a:spcPts val="0"/>
              </a:spcBef>
              <a:spcAft>
                <a:spcPts val="0"/>
              </a:spcAft>
              <a:defRPr/>
            </a:pPr>
            <a:r>
              <a:rPr lang="zh-CN" altLang="en-US" sz="7200" dirty="0">
                <a:solidFill>
                  <a:prstClr val="white"/>
                </a:solidFill>
                <a:latin typeface="KaiTi" pitchFamily="49" charset="-122"/>
                <a:ea typeface="KaiTi" pitchFamily="49" charset="-122"/>
              </a:rPr>
              <a:t>新年</a:t>
            </a:r>
            <a:endParaRPr lang="en-US" altLang="zh-CN" sz="7200" dirty="0">
              <a:solidFill>
                <a:prstClr val="white"/>
              </a:solidFill>
              <a:latin typeface="KaiTi" pitchFamily="49" charset="-122"/>
              <a:ea typeface="KaiTi" pitchFamily="49" charset="-122"/>
            </a:endParaRPr>
          </a:p>
        </p:txBody>
      </p:sp>
      <p:sp>
        <p:nvSpPr>
          <p:cNvPr id="9" name="Rectangle 3">
            <a:extLst>
              <a:ext uri="{FF2B5EF4-FFF2-40B4-BE49-F238E27FC236}">
                <a16:creationId xmlns:a16="http://schemas.microsoft.com/office/drawing/2014/main" id="{372414C6-5DDC-764A-9283-874719C175C2}"/>
              </a:ext>
            </a:extLst>
          </p:cNvPr>
          <p:cNvSpPr>
            <a:spLocks noChangeArrowheads="1"/>
          </p:cNvSpPr>
          <p:nvPr/>
        </p:nvSpPr>
        <p:spPr bwMode="auto">
          <a:xfrm flipH="1">
            <a:off x="593725" y="3357384"/>
            <a:ext cx="3105574" cy="646331"/>
          </a:xfrm>
          <a:prstGeom prst="rect">
            <a:avLst/>
          </a:prstGeom>
          <a:ln/>
        </p:spPr>
        <p:style>
          <a:lnRef idx="1">
            <a:schemeClr val="accent3"/>
          </a:lnRef>
          <a:fillRef idx="2">
            <a:schemeClr val="accent3"/>
          </a:fillRef>
          <a:effectRef idx="1">
            <a:schemeClr val="accent3"/>
          </a:effectRef>
          <a:fontRef idx="minor">
            <a:schemeClr val="dk1"/>
          </a:fontRef>
        </p:style>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en-US" altLang="ja-JP" sz="3600" dirty="0" err="1">
                <a:solidFill>
                  <a:srgbClr val="000000"/>
                </a:solidFill>
                <a:cs typeface="Arial" charset="0"/>
              </a:rPr>
              <a:t>xīn</a:t>
            </a:r>
            <a:r>
              <a:rPr lang="en-US" altLang="ja-JP" sz="3600" dirty="0">
                <a:solidFill>
                  <a:srgbClr val="000000"/>
                </a:solidFill>
                <a:cs typeface="Arial" charset="0"/>
              </a:rPr>
              <a:t> </a:t>
            </a:r>
            <a:r>
              <a:rPr lang="en-US" altLang="ja-JP" sz="3600" dirty="0" err="1">
                <a:solidFill>
                  <a:srgbClr val="000000"/>
                </a:solidFill>
                <a:cs typeface="Arial" charset="0"/>
              </a:rPr>
              <a:t>nián</a:t>
            </a:r>
            <a:endParaRPr lang="en-US" altLang="en-US" sz="3600" dirty="0">
              <a:solidFill>
                <a:srgbClr val="000000"/>
              </a:solidFill>
              <a:ea typeface="ＭＳ Ｐゴシック" pitchFamily="34" charset="-128"/>
              <a:cs typeface="Arial" charset="0"/>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2" descr="http://pic1a.nipic.com/2008-09-09/200899174842639_2.jp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b="18692"/>
          <a:stretch>
            <a:fillRect/>
          </a:stretch>
        </p:blipFill>
        <p:spPr bwMode="auto">
          <a:xfrm>
            <a:off x="2711450" y="2349500"/>
            <a:ext cx="6432550"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3"/>
          <p:cNvSpPr>
            <a:spLocks noChangeArrowheads="1"/>
          </p:cNvSpPr>
          <p:nvPr/>
        </p:nvSpPr>
        <p:spPr bwMode="auto">
          <a:xfrm>
            <a:off x="5580063" y="3959225"/>
            <a:ext cx="2970212" cy="646113"/>
          </a:xfrm>
          <a:prstGeom prst="rect">
            <a:avLst/>
          </a:prstGeom>
          <a:ln/>
        </p:spPr>
        <p:style>
          <a:lnRef idx="1">
            <a:schemeClr val="accent6"/>
          </a:lnRef>
          <a:fillRef idx="2">
            <a:schemeClr val="accent6"/>
          </a:fillRef>
          <a:effectRef idx="1">
            <a:schemeClr val="accent6"/>
          </a:effectRef>
          <a:fontRef idx="minor">
            <a:schemeClr val="dk1"/>
          </a:fontRef>
        </p:style>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en-US" altLang="ja-JP" sz="3600" dirty="0" err="1">
                <a:solidFill>
                  <a:srgbClr val="000000"/>
                </a:solidFill>
                <a:cs typeface="Arial" charset="0"/>
              </a:rPr>
              <a:t>biān</a:t>
            </a:r>
            <a:r>
              <a:rPr lang="en-US" altLang="ja-JP" sz="3600" dirty="0">
                <a:solidFill>
                  <a:srgbClr val="000000"/>
                </a:solidFill>
                <a:cs typeface="Arial" charset="0"/>
              </a:rPr>
              <a:t> </a:t>
            </a:r>
            <a:r>
              <a:rPr lang="en-US" altLang="ja-JP" sz="3600" dirty="0" err="1">
                <a:solidFill>
                  <a:srgbClr val="000000"/>
                </a:solidFill>
                <a:cs typeface="Arial" charset="0"/>
              </a:rPr>
              <a:t>pào</a:t>
            </a:r>
            <a:endParaRPr lang="en-US" altLang="en-US" sz="3600" dirty="0">
              <a:solidFill>
                <a:srgbClr val="000000"/>
              </a:solidFill>
              <a:ea typeface="ＭＳ Ｐゴシック" pitchFamily="34" charset="-128"/>
              <a:cs typeface="Arial" charset="0"/>
            </a:endParaRPr>
          </a:p>
        </p:txBody>
      </p:sp>
      <p:sp>
        <p:nvSpPr>
          <p:cNvPr id="16" name="Rectangle 15"/>
          <p:cNvSpPr/>
          <p:nvPr/>
        </p:nvSpPr>
        <p:spPr>
          <a:xfrm>
            <a:off x="5580063" y="4605338"/>
            <a:ext cx="2978150" cy="1200150"/>
          </a:xfrm>
          <a:prstGeom prst="rect">
            <a:avLst/>
          </a:prstGeom>
        </p:spPr>
        <p:style>
          <a:lnRef idx="1">
            <a:schemeClr val="accent6"/>
          </a:lnRef>
          <a:fillRef idx="3">
            <a:schemeClr val="accent6"/>
          </a:fillRef>
          <a:effectRef idx="2">
            <a:schemeClr val="accent6"/>
          </a:effectRef>
          <a:fontRef idx="minor">
            <a:schemeClr val="lt1"/>
          </a:fontRef>
        </p:style>
        <p:txBody>
          <a:bodyPr>
            <a:spAutoFit/>
          </a:bodyPr>
          <a:lstStyle/>
          <a:p>
            <a:pPr algn="ctr" eaLnBrk="1" fontAlgn="auto" hangingPunct="1">
              <a:spcBef>
                <a:spcPts val="0"/>
              </a:spcBef>
              <a:spcAft>
                <a:spcPts val="0"/>
              </a:spcAft>
              <a:defRPr/>
            </a:pPr>
            <a:r>
              <a:rPr lang="zh-CN" altLang="en-US" sz="7200" dirty="0">
                <a:solidFill>
                  <a:schemeClr val="bg1"/>
                </a:solidFill>
                <a:latin typeface="KaiTi" pitchFamily="49" charset="-122"/>
                <a:ea typeface="KaiTi" pitchFamily="49" charset="-122"/>
              </a:rPr>
              <a:t>鞭炮</a:t>
            </a:r>
            <a:endParaRPr lang="en-US" altLang="zh-CN" sz="7200" dirty="0">
              <a:solidFill>
                <a:schemeClr val="bg1"/>
              </a:solidFill>
              <a:latin typeface="KaiTi" pitchFamily="49" charset="-122"/>
              <a:ea typeface="KaiTi" pitchFamily="49" charset="-122"/>
            </a:endParaRPr>
          </a:p>
        </p:txBody>
      </p:sp>
      <p:sp>
        <p:nvSpPr>
          <p:cNvPr id="17" name="Rectangle 3"/>
          <p:cNvSpPr>
            <a:spLocks noChangeArrowheads="1"/>
          </p:cNvSpPr>
          <p:nvPr/>
        </p:nvSpPr>
        <p:spPr bwMode="auto">
          <a:xfrm>
            <a:off x="717550" y="3959225"/>
            <a:ext cx="2995613" cy="646113"/>
          </a:xfrm>
          <a:prstGeom prst="rect">
            <a:avLst/>
          </a:prstGeom>
          <a:ln/>
        </p:spPr>
        <p:style>
          <a:lnRef idx="1">
            <a:schemeClr val="accent6"/>
          </a:lnRef>
          <a:fillRef idx="2">
            <a:schemeClr val="accent6"/>
          </a:fillRef>
          <a:effectRef idx="1">
            <a:schemeClr val="accent6"/>
          </a:effectRef>
          <a:fontRef idx="minor">
            <a:schemeClr val="dk1"/>
          </a:fontRef>
        </p:style>
        <p:txBody>
          <a:bodyPr>
            <a:spAutoFit/>
          </a:bodyPr>
          <a:lstStyle/>
          <a:p>
            <a:pPr algn="ctr" eaLnBrk="1" hangingPunct="1">
              <a:defRPr/>
            </a:pPr>
            <a:r>
              <a:rPr lang="en-US" altLang="ja-JP" sz="3600" dirty="0" err="1">
                <a:solidFill>
                  <a:srgbClr val="000000"/>
                </a:solidFill>
                <a:cs typeface="Arial" charset="0"/>
              </a:rPr>
              <a:t>dēng</a:t>
            </a:r>
            <a:r>
              <a:rPr lang="en-US" altLang="ja-JP" sz="3600" dirty="0">
                <a:solidFill>
                  <a:srgbClr val="000000"/>
                </a:solidFill>
                <a:cs typeface="Arial" charset="0"/>
              </a:rPr>
              <a:t> </a:t>
            </a:r>
            <a:r>
              <a:rPr lang="en-US" altLang="ja-JP" sz="3600" dirty="0" err="1">
                <a:solidFill>
                  <a:srgbClr val="000000"/>
                </a:solidFill>
                <a:cs typeface="Arial" charset="0"/>
              </a:rPr>
              <a:t>lóng</a:t>
            </a:r>
            <a:endParaRPr lang="en-US" sz="3600" dirty="0">
              <a:solidFill>
                <a:srgbClr val="000000"/>
              </a:solidFill>
              <a:cs typeface="Arial" charset="0"/>
            </a:endParaRPr>
          </a:p>
        </p:txBody>
      </p:sp>
      <p:sp>
        <p:nvSpPr>
          <p:cNvPr id="19" name="Rectangle 18"/>
          <p:cNvSpPr/>
          <p:nvPr/>
        </p:nvSpPr>
        <p:spPr>
          <a:xfrm>
            <a:off x="727075" y="4605338"/>
            <a:ext cx="2995613" cy="1200150"/>
          </a:xfrm>
          <a:prstGeom prst="rect">
            <a:avLst/>
          </a:prstGeom>
        </p:spPr>
        <p:style>
          <a:lnRef idx="1">
            <a:schemeClr val="accent6"/>
          </a:lnRef>
          <a:fillRef idx="3">
            <a:schemeClr val="accent6"/>
          </a:fillRef>
          <a:effectRef idx="2">
            <a:schemeClr val="accent6"/>
          </a:effectRef>
          <a:fontRef idx="minor">
            <a:schemeClr val="lt1"/>
          </a:fontRef>
        </p:style>
        <p:txBody>
          <a:bodyPr>
            <a:spAutoFit/>
          </a:bodyPr>
          <a:lstStyle/>
          <a:p>
            <a:pPr algn="ctr" eaLnBrk="1" fontAlgn="auto" hangingPunct="1">
              <a:spcBef>
                <a:spcPts val="0"/>
              </a:spcBef>
              <a:spcAft>
                <a:spcPts val="0"/>
              </a:spcAft>
              <a:defRPr/>
            </a:pPr>
            <a:r>
              <a:rPr lang="zh-CN" altLang="en-US" sz="7200" dirty="0">
                <a:solidFill>
                  <a:schemeClr val="bg1"/>
                </a:solidFill>
                <a:latin typeface="KaiTi" pitchFamily="49" charset="-122"/>
                <a:ea typeface="KaiTi" pitchFamily="49" charset="-122"/>
              </a:rPr>
              <a:t>灯笼</a:t>
            </a:r>
            <a:endParaRPr lang="en-US" sz="7200" dirty="0">
              <a:solidFill>
                <a:schemeClr val="bg1"/>
              </a:solidFill>
              <a:latin typeface="KaiTi" pitchFamily="49" charset="-122"/>
              <a:ea typeface="KaiTi" pitchFamily="49" charset="-122"/>
            </a:endParaRPr>
          </a:p>
        </p:txBody>
      </p:sp>
      <p:sp>
        <p:nvSpPr>
          <p:cNvPr id="2" name="Rectangle 1"/>
          <p:cNvSpPr/>
          <p:nvPr/>
        </p:nvSpPr>
        <p:spPr>
          <a:xfrm>
            <a:off x="0" y="0"/>
            <a:ext cx="9144000" cy="26035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Rectangle 11"/>
          <p:cNvSpPr/>
          <p:nvPr/>
        </p:nvSpPr>
        <p:spPr>
          <a:xfrm rot="5400000">
            <a:off x="-3300412" y="3306762"/>
            <a:ext cx="6858000" cy="24447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 name="Footer Placeholder 2"/>
          <p:cNvSpPr>
            <a:spLocks noGrp="1"/>
          </p:cNvSpPr>
          <p:nvPr>
            <p:ph type="ftr" sz="quarter" idx="11"/>
          </p:nvPr>
        </p:nvSpPr>
        <p:spPr/>
        <p:txBody>
          <a:bodyPr/>
          <a:lstStyle/>
          <a:p>
            <a:pPr>
              <a:defRPr/>
            </a:pPr>
            <a:r>
              <a:rPr lang="en-GB"/>
              <a:t>Created by Sheautian Tan</a:t>
            </a:r>
          </a:p>
        </p:txBody>
      </p:sp>
      <p:sp>
        <p:nvSpPr>
          <p:cNvPr id="9226" name="AutoShape 15" descr="http://t2.baidu.com/it/u=1023769780,1964358498&amp;fm=23&amp;gp=0.jpg">
            <a:hlinkClick r:id="rId3" tooltip="灯笼摄影图__国内旅游_旅游摄     "/>
          </p:cNvPr>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a:p>
        </p:txBody>
      </p:sp>
      <p:pic>
        <p:nvPicPr>
          <p:cNvPr id="5133" name="Picture 17" descr="http://pic18.nipic.com/20111229/6898734_120734411000_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263" y="908050"/>
            <a:ext cx="3567112" cy="237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4" name="Picture 19" descr="http://www.nbsc8.cn/uploads/Vector/c100917/12TF2DG10-1361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1275" y="530225"/>
            <a:ext cx="3736975" cy="278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9" name="Rectangle 5"/>
          <p:cNvSpPr>
            <a:spLocks noChangeArrowheads="1"/>
          </p:cNvSpPr>
          <p:nvPr/>
        </p:nvSpPr>
        <p:spPr bwMode="auto">
          <a:xfrm>
            <a:off x="3979863" y="6129338"/>
            <a:ext cx="48783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hlinkClick r:id="rId6"/>
              </a:rPr>
              <a:t>Set off firecrackers: http://www.youtube.com/watch?v=zoctgUa3v_I</a:t>
            </a:r>
            <a:r>
              <a:rPr lang="en-US" altLang="en-US" sz="1800"/>
              <a:t> </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133"/>
                                        </p:tgtEl>
                                        <p:attrNameLst>
                                          <p:attrName>style.visibility</p:attrName>
                                        </p:attrNameLst>
                                      </p:cBhvr>
                                      <p:to>
                                        <p:strVal val="visible"/>
                                      </p:to>
                                    </p:set>
                                    <p:animEffect transition="in" filter="fade">
                                      <p:cBhvr>
                                        <p:cTn id="7" dur="500"/>
                                        <p:tgtEl>
                                          <p:spTgt spid="513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134"/>
                                        </p:tgtEl>
                                        <p:attrNameLst>
                                          <p:attrName>style.visibility</p:attrName>
                                        </p:attrNameLst>
                                      </p:cBhvr>
                                      <p:to>
                                        <p:strVal val="visible"/>
                                      </p:to>
                                    </p:set>
                                    <p:animEffect transition="in" filter="fade">
                                      <p:cBhvr>
                                        <p:cTn id="12" dur="500"/>
                                        <p:tgtEl>
                                          <p:spTgt spid="5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2" descr="http://pic1a.nipic.com/2008-09-09/200899174842639_2.jp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b="18692"/>
          <a:stretch>
            <a:fillRect/>
          </a:stretch>
        </p:blipFill>
        <p:spPr bwMode="auto">
          <a:xfrm>
            <a:off x="2730500" y="2349500"/>
            <a:ext cx="6432550"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3"/>
          <p:cNvSpPr>
            <a:spLocks noChangeArrowheads="1"/>
          </p:cNvSpPr>
          <p:nvPr/>
        </p:nvSpPr>
        <p:spPr bwMode="auto">
          <a:xfrm>
            <a:off x="5580063" y="4103688"/>
            <a:ext cx="2970212" cy="646112"/>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en-US" altLang="ja-JP" sz="3600" dirty="0" err="1">
                <a:solidFill>
                  <a:srgbClr val="000000"/>
                </a:solidFill>
                <a:cs typeface="Arial" charset="0"/>
              </a:rPr>
              <a:t>hóng</a:t>
            </a:r>
            <a:r>
              <a:rPr lang="en-US" altLang="ja-JP" sz="3600" dirty="0">
                <a:solidFill>
                  <a:srgbClr val="000000"/>
                </a:solidFill>
                <a:cs typeface="Arial" charset="0"/>
              </a:rPr>
              <a:t> </a:t>
            </a:r>
            <a:r>
              <a:rPr lang="en-US" altLang="ja-JP" sz="3600" dirty="0" err="1">
                <a:solidFill>
                  <a:srgbClr val="000000"/>
                </a:solidFill>
                <a:cs typeface="Arial" charset="0"/>
              </a:rPr>
              <a:t>bāo</a:t>
            </a:r>
            <a:endParaRPr lang="en-US" altLang="en-US" sz="3600" dirty="0">
              <a:solidFill>
                <a:srgbClr val="000000"/>
              </a:solidFill>
              <a:ea typeface="ＭＳ Ｐゴシック" pitchFamily="34" charset="-128"/>
              <a:cs typeface="Arial" charset="0"/>
            </a:endParaRPr>
          </a:p>
        </p:txBody>
      </p:sp>
      <p:sp>
        <p:nvSpPr>
          <p:cNvPr id="16" name="Rectangle 15"/>
          <p:cNvSpPr/>
          <p:nvPr/>
        </p:nvSpPr>
        <p:spPr>
          <a:xfrm>
            <a:off x="5580063" y="4749800"/>
            <a:ext cx="2978150" cy="1200150"/>
          </a:xfrm>
          <a:prstGeom prst="rect">
            <a:avLst/>
          </a:prstGeom>
        </p:spPr>
        <p:style>
          <a:lnRef idx="1">
            <a:schemeClr val="accent6"/>
          </a:lnRef>
          <a:fillRef idx="3">
            <a:schemeClr val="accent6"/>
          </a:fillRef>
          <a:effectRef idx="2">
            <a:schemeClr val="accent6"/>
          </a:effectRef>
          <a:fontRef idx="minor">
            <a:schemeClr val="lt1"/>
          </a:fontRef>
        </p:style>
        <p:txBody>
          <a:bodyPr>
            <a:spAutoFit/>
          </a:bodyPr>
          <a:lstStyle/>
          <a:p>
            <a:pPr algn="ctr" eaLnBrk="1" fontAlgn="auto" hangingPunct="1">
              <a:spcBef>
                <a:spcPts val="0"/>
              </a:spcBef>
              <a:spcAft>
                <a:spcPts val="0"/>
              </a:spcAft>
              <a:defRPr/>
            </a:pPr>
            <a:r>
              <a:rPr lang="zh-CN" altLang="en-US" sz="7200" dirty="0">
                <a:solidFill>
                  <a:schemeClr val="bg1"/>
                </a:solidFill>
                <a:latin typeface="KaiTi" pitchFamily="49" charset="-122"/>
                <a:ea typeface="KaiTi" pitchFamily="49" charset="-122"/>
              </a:rPr>
              <a:t>红包</a:t>
            </a:r>
            <a:endParaRPr lang="en-US" altLang="zh-CN" sz="7200" dirty="0">
              <a:solidFill>
                <a:schemeClr val="bg1"/>
              </a:solidFill>
              <a:latin typeface="KaiTi" pitchFamily="49" charset="-122"/>
              <a:ea typeface="KaiTi" pitchFamily="49" charset="-122"/>
            </a:endParaRPr>
          </a:p>
        </p:txBody>
      </p:sp>
      <p:sp>
        <p:nvSpPr>
          <p:cNvPr id="17" name="Rectangle 3"/>
          <p:cNvSpPr>
            <a:spLocks noChangeArrowheads="1"/>
          </p:cNvSpPr>
          <p:nvPr/>
        </p:nvSpPr>
        <p:spPr bwMode="auto">
          <a:xfrm>
            <a:off x="717550" y="4103688"/>
            <a:ext cx="2995613" cy="646112"/>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p>
            <a:pPr algn="ctr" eaLnBrk="1" hangingPunct="1">
              <a:defRPr/>
            </a:pPr>
            <a:r>
              <a:rPr lang="en-US" altLang="ja-JP" sz="3600" dirty="0" err="1"/>
              <a:t>jiǎo</a:t>
            </a:r>
            <a:r>
              <a:rPr lang="en-US" altLang="ja-JP" sz="3600" dirty="0"/>
              <a:t> </a:t>
            </a:r>
            <a:r>
              <a:rPr lang="en-US" altLang="ja-JP" sz="3600" dirty="0" err="1"/>
              <a:t>zi</a:t>
            </a:r>
            <a:endParaRPr lang="en-US" sz="3600" dirty="0"/>
          </a:p>
        </p:txBody>
      </p:sp>
      <p:sp>
        <p:nvSpPr>
          <p:cNvPr id="19" name="Rectangle 18"/>
          <p:cNvSpPr/>
          <p:nvPr/>
        </p:nvSpPr>
        <p:spPr>
          <a:xfrm>
            <a:off x="727075" y="4749800"/>
            <a:ext cx="2995613" cy="1200150"/>
          </a:xfrm>
          <a:prstGeom prst="rect">
            <a:avLst/>
          </a:prstGeom>
        </p:spPr>
        <p:style>
          <a:lnRef idx="1">
            <a:schemeClr val="accent6"/>
          </a:lnRef>
          <a:fillRef idx="3">
            <a:schemeClr val="accent6"/>
          </a:fillRef>
          <a:effectRef idx="2">
            <a:schemeClr val="accent6"/>
          </a:effectRef>
          <a:fontRef idx="minor">
            <a:schemeClr val="lt1"/>
          </a:fontRef>
        </p:style>
        <p:txBody>
          <a:bodyPr>
            <a:spAutoFit/>
          </a:bodyPr>
          <a:lstStyle/>
          <a:p>
            <a:pPr algn="ctr" eaLnBrk="1" fontAlgn="auto" hangingPunct="1">
              <a:spcBef>
                <a:spcPts val="0"/>
              </a:spcBef>
              <a:spcAft>
                <a:spcPts val="0"/>
              </a:spcAft>
              <a:defRPr/>
            </a:pPr>
            <a:r>
              <a:rPr lang="zh-CN" altLang="en-US" sz="7200" dirty="0">
                <a:solidFill>
                  <a:schemeClr val="bg1"/>
                </a:solidFill>
                <a:latin typeface="KaiTi" pitchFamily="49" charset="-122"/>
                <a:ea typeface="KaiTi" pitchFamily="49" charset="-122"/>
              </a:rPr>
              <a:t>饺子</a:t>
            </a:r>
            <a:endParaRPr lang="en-US" sz="7200" dirty="0">
              <a:solidFill>
                <a:schemeClr val="bg1"/>
              </a:solidFill>
              <a:latin typeface="KaiTi" pitchFamily="49" charset="-122"/>
              <a:ea typeface="KaiTi" pitchFamily="49" charset="-122"/>
            </a:endParaRPr>
          </a:p>
        </p:txBody>
      </p:sp>
      <p:sp>
        <p:nvSpPr>
          <p:cNvPr id="2" name="Rectangle 1"/>
          <p:cNvSpPr/>
          <p:nvPr/>
        </p:nvSpPr>
        <p:spPr>
          <a:xfrm>
            <a:off x="0" y="0"/>
            <a:ext cx="9144000" cy="26035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Rectangle 11"/>
          <p:cNvSpPr/>
          <p:nvPr/>
        </p:nvSpPr>
        <p:spPr>
          <a:xfrm rot="5400000">
            <a:off x="-3300412" y="3306762"/>
            <a:ext cx="6858000" cy="24447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6155" name="Picture 17" descr="http://pic1a.nipic.com/2008-08-22/2008822175455123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75" y="788988"/>
            <a:ext cx="3046413" cy="292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6" name="Picture 19" descr="http://www.zhiman.com/UpFile/Content/20100106090158_9041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0188" y="887413"/>
            <a:ext cx="3509962"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155"/>
                                        </p:tgtEl>
                                        <p:attrNameLst>
                                          <p:attrName>style.visibility</p:attrName>
                                        </p:attrNameLst>
                                      </p:cBhvr>
                                      <p:to>
                                        <p:strVal val="visible"/>
                                      </p:to>
                                    </p:set>
                                    <p:animEffect transition="in" filter="fade">
                                      <p:cBhvr>
                                        <p:cTn id="7" dur="500"/>
                                        <p:tgtEl>
                                          <p:spTgt spid="61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156"/>
                                        </p:tgtEl>
                                        <p:attrNameLst>
                                          <p:attrName>style.visibility</p:attrName>
                                        </p:attrNameLst>
                                      </p:cBhvr>
                                      <p:to>
                                        <p:strVal val="visible"/>
                                      </p:to>
                                    </p:set>
                                    <p:animEffect transition="in" filter="fade">
                                      <p:cBhvr>
                                        <p:cTn id="12" dur="500"/>
                                        <p:tgtEl>
                                          <p:spTgt spid="6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2" descr="http://pic1a.nipic.com/2008-09-09/200899174842639_2.jp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b="18692"/>
          <a:stretch>
            <a:fillRect/>
          </a:stretch>
        </p:blipFill>
        <p:spPr bwMode="auto">
          <a:xfrm>
            <a:off x="2705100" y="2349500"/>
            <a:ext cx="6432550"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0" y="0"/>
            <a:ext cx="9144000" cy="26035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Rectangle 11"/>
          <p:cNvSpPr/>
          <p:nvPr/>
        </p:nvSpPr>
        <p:spPr>
          <a:xfrm rot="5400000">
            <a:off x="-3300412" y="3306762"/>
            <a:ext cx="6858000" cy="24447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5" name="Rectangle 14"/>
          <p:cNvSpPr/>
          <p:nvPr/>
        </p:nvSpPr>
        <p:spPr>
          <a:xfrm>
            <a:off x="5580063" y="3933825"/>
            <a:ext cx="2978150" cy="1446213"/>
          </a:xfrm>
          <a:prstGeom prst="rect">
            <a:avLst/>
          </a:prstGeom>
        </p:spPr>
        <p:style>
          <a:lnRef idx="1">
            <a:schemeClr val="accent6"/>
          </a:lnRef>
          <a:fillRef idx="3">
            <a:schemeClr val="accent6"/>
          </a:fillRef>
          <a:effectRef idx="2">
            <a:schemeClr val="accent6"/>
          </a:effectRef>
          <a:fontRef idx="minor">
            <a:schemeClr val="lt1"/>
          </a:fontRef>
        </p:style>
        <p:txBody>
          <a:bodyPr>
            <a:spAutoFit/>
          </a:bodyPr>
          <a:lstStyle/>
          <a:p>
            <a:pPr algn="ctr" eaLnBrk="1" fontAlgn="auto" hangingPunct="1">
              <a:spcBef>
                <a:spcPts val="0"/>
              </a:spcBef>
              <a:spcAft>
                <a:spcPts val="0"/>
              </a:spcAft>
              <a:defRPr/>
            </a:pPr>
            <a:r>
              <a:rPr lang="zh-CN" altLang="en-US" sz="8800" dirty="0">
                <a:solidFill>
                  <a:schemeClr val="tx1"/>
                </a:solidFill>
                <a:latin typeface="KaiTi" pitchFamily="49" charset="-122"/>
                <a:ea typeface="KaiTi" pitchFamily="49" charset="-122"/>
              </a:rPr>
              <a:t>舞</a:t>
            </a:r>
            <a:r>
              <a:rPr lang="zh-CN" altLang="en-US" sz="8800" dirty="0">
                <a:solidFill>
                  <a:schemeClr val="bg1"/>
                </a:solidFill>
                <a:latin typeface="KaiTi" pitchFamily="49" charset="-122"/>
                <a:ea typeface="KaiTi" pitchFamily="49" charset="-122"/>
              </a:rPr>
              <a:t>狮</a:t>
            </a:r>
            <a:endParaRPr lang="en-US" altLang="zh-CN" sz="8800" dirty="0">
              <a:solidFill>
                <a:schemeClr val="bg1"/>
              </a:solidFill>
              <a:latin typeface="KaiTi" pitchFamily="49" charset="-122"/>
              <a:ea typeface="KaiTi" pitchFamily="49" charset="-122"/>
            </a:endParaRPr>
          </a:p>
        </p:txBody>
      </p:sp>
      <p:sp>
        <p:nvSpPr>
          <p:cNvPr id="18" name="Rectangle 17"/>
          <p:cNvSpPr/>
          <p:nvPr/>
        </p:nvSpPr>
        <p:spPr>
          <a:xfrm>
            <a:off x="727075" y="3933825"/>
            <a:ext cx="2995613" cy="1446213"/>
          </a:xfrm>
          <a:prstGeom prst="rect">
            <a:avLst/>
          </a:prstGeom>
        </p:spPr>
        <p:style>
          <a:lnRef idx="1">
            <a:schemeClr val="accent6"/>
          </a:lnRef>
          <a:fillRef idx="3">
            <a:schemeClr val="accent6"/>
          </a:fillRef>
          <a:effectRef idx="2">
            <a:schemeClr val="accent6"/>
          </a:effectRef>
          <a:fontRef idx="minor">
            <a:schemeClr val="lt1"/>
          </a:fontRef>
        </p:style>
        <p:txBody>
          <a:bodyPr>
            <a:spAutoFit/>
          </a:bodyPr>
          <a:lstStyle/>
          <a:p>
            <a:pPr algn="ctr" eaLnBrk="1" fontAlgn="auto" hangingPunct="1">
              <a:spcBef>
                <a:spcPts val="0"/>
              </a:spcBef>
              <a:spcAft>
                <a:spcPts val="0"/>
              </a:spcAft>
              <a:defRPr/>
            </a:pPr>
            <a:r>
              <a:rPr lang="zh-CN" altLang="en-US" sz="8800" dirty="0">
                <a:solidFill>
                  <a:schemeClr val="tx1"/>
                </a:solidFill>
                <a:latin typeface="KaiTi" pitchFamily="49" charset="-122"/>
                <a:ea typeface="KaiTi" pitchFamily="49" charset="-122"/>
              </a:rPr>
              <a:t>舞</a:t>
            </a:r>
            <a:r>
              <a:rPr lang="zh-CN" altLang="en-US" sz="8800" dirty="0">
                <a:solidFill>
                  <a:schemeClr val="bg1"/>
                </a:solidFill>
                <a:latin typeface="KaiTi" pitchFamily="49" charset="-122"/>
                <a:ea typeface="KaiTi" pitchFamily="49" charset="-122"/>
              </a:rPr>
              <a:t>龙</a:t>
            </a:r>
            <a:endParaRPr lang="en-US" sz="8800" dirty="0">
              <a:solidFill>
                <a:schemeClr val="bg1"/>
              </a:solidFill>
              <a:latin typeface="KaiTi" pitchFamily="49" charset="-122"/>
              <a:ea typeface="KaiTi" pitchFamily="49" charset="-122"/>
            </a:endParaRPr>
          </a:p>
        </p:txBody>
      </p:sp>
      <p:pic>
        <p:nvPicPr>
          <p:cNvPr id="20" name="Picture 2" descr="http://yn.xinhuanet.com/newscenter/2012-06/23/131671399_21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813" y="703263"/>
            <a:ext cx="3384550"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4" descr="http://2.bp.blogspot.com/_JrvP_epUeVM/SXuv0171-OI/AAAAAAAAARY/7CSiLxr1Zcs/s400/lion+dancing+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2250" y="703263"/>
            <a:ext cx="3535363"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4" name="Rectangle 4"/>
          <p:cNvSpPr>
            <a:spLocks noChangeArrowheads="1"/>
          </p:cNvSpPr>
          <p:nvPr/>
        </p:nvSpPr>
        <p:spPr bwMode="auto">
          <a:xfrm>
            <a:off x="444500" y="5872163"/>
            <a:ext cx="51355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hlinkClick r:id="rId6"/>
              </a:rPr>
              <a:t>See lion dancing: http://www.youtube.com/watch?v=vXUyRSPg19E</a:t>
            </a:r>
            <a:r>
              <a:rPr lang="en-US" altLang="en-US" sz="1800"/>
              <a:t> </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2" descr="http://pic1a.nipic.com/2008-09-09/200899174842639_2.jp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b="18692"/>
          <a:stretch>
            <a:fillRect/>
          </a:stretch>
        </p:blipFill>
        <p:spPr bwMode="auto">
          <a:xfrm>
            <a:off x="2730500" y="2349500"/>
            <a:ext cx="6432550"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Rectangle 45"/>
          <p:cNvSpPr/>
          <p:nvPr/>
        </p:nvSpPr>
        <p:spPr>
          <a:xfrm>
            <a:off x="0" y="0"/>
            <a:ext cx="9144000" cy="26035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47" name="Rectangle 46"/>
          <p:cNvSpPr/>
          <p:nvPr/>
        </p:nvSpPr>
        <p:spPr>
          <a:xfrm rot="5400000">
            <a:off x="-3300412" y="3306762"/>
            <a:ext cx="6858000" cy="24447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13317" name="Picture 48" descr="http://t2.gstatic.com/images?q=tbn:ANd9GcSVZHPDJsrlN8JjFdMTfPqbQbznD6bad0aODri1QyXDHzt0t3XfLKcqq15mRQ"/>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9988" y="1781175"/>
            <a:ext cx="1320800" cy="131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p:cNvSpPr>
            <a:spLocks noChangeArrowheads="1"/>
          </p:cNvSpPr>
          <p:nvPr/>
        </p:nvSpPr>
        <p:spPr bwMode="auto">
          <a:xfrm>
            <a:off x="5540375" y="677863"/>
            <a:ext cx="3449638" cy="560387"/>
          </a:xfrm>
          <a:prstGeom prst="rect">
            <a:avLst/>
          </a:prstGeom>
          <a:solidFill>
            <a:srgbClr val="FF0000"/>
          </a:solidFill>
          <a:ln>
            <a:solidFill>
              <a:srgbClr val="FF0000"/>
            </a:solidFill>
            <a:headEnd/>
            <a:tailEnd/>
          </a:ln>
        </p:spPr>
        <p:style>
          <a:lnRef idx="2">
            <a:schemeClr val="dk1"/>
          </a:lnRef>
          <a:fillRef idx="1">
            <a:schemeClr val="lt1"/>
          </a:fillRef>
          <a:effectRef idx="0">
            <a:schemeClr val="dk1"/>
          </a:effectRef>
          <a:fontRef idx="minor">
            <a:schemeClr val="dk1"/>
          </a:fontRef>
        </p:style>
        <p:txBody>
          <a:bodyPr anchor="ctr"/>
          <a:lstStyle/>
          <a:p>
            <a:pPr algn="ctr" eaLnBrk="1" hangingPunct="1">
              <a:defRPr/>
            </a:pPr>
            <a:r>
              <a:rPr lang="en-US" altLang="zh-TW" sz="2400" b="1">
                <a:solidFill>
                  <a:srgbClr val="000000"/>
                </a:solidFill>
                <a:latin typeface="Comic Sans MS" pitchFamily="66" charset="0"/>
                <a:cs typeface="Arial" charset="0"/>
              </a:rPr>
              <a:t>Where is Angry Bird?</a:t>
            </a:r>
            <a:endParaRPr lang="en-GB" altLang="zh-TW" sz="2400" b="1">
              <a:solidFill>
                <a:srgbClr val="000000"/>
              </a:solidFill>
              <a:latin typeface="Comic Sans MS" pitchFamily="66" charset="0"/>
              <a:cs typeface="Arial" charset="0"/>
            </a:endParaRPr>
          </a:p>
        </p:txBody>
      </p:sp>
      <p:pic>
        <p:nvPicPr>
          <p:cNvPr id="13319" name="Picture 48" descr="http://t2.gstatic.com/images?q=tbn:ANd9GcSVZHPDJsrlN8JjFdMTfPqbQbznD6bad0aODri1QyXDHzt0t3XfLKcqq15mRQ"/>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200" y="5157788"/>
            <a:ext cx="1317625" cy="131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Picture 48" descr="http://t2.gstatic.com/images?q=tbn:ANd9GcSVZHPDJsrlN8JjFdMTfPqbQbznD6bad0aODri1QyXDHzt0t3XfLKcqq15mRQ"/>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9675" y="5173663"/>
            <a:ext cx="1320800" cy="131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52" descr="http://birdsflight.com/wp-content/uploads/2011/10/angry-birds-for-p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063" y="463550"/>
            <a:ext cx="2614612"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7347" name="Group 57346"/>
          <p:cNvGrpSpPr>
            <a:grpSpLocks/>
          </p:cNvGrpSpPr>
          <p:nvPr/>
        </p:nvGrpSpPr>
        <p:grpSpPr bwMode="auto">
          <a:xfrm>
            <a:off x="4884738" y="5095875"/>
            <a:ext cx="1511300" cy="1439863"/>
            <a:chOff x="4866200" y="5182425"/>
            <a:chExt cx="1511300" cy="1439862"/>
          </a:xfrm>
        </p:grpSpPr>
        <p:sp>
          <p:nvSpPr>
            <p:cNvPr id="36" name="Rectangle 35"/>
            <p:cNvSpPr/>
            <p:nvPr/>
          </p:nvSpPr>
          <p:spPr bwMode="auto">
            <a:xfrm>
              <a:off x="4866200" y="5182425"/>
              <a:ext cx="1511300" cy="1439862"/>
            </a:xfrm>
            <a:prstGeom prst="rect">
              <a:avLst/>
            </a:prstGeom>
          </p:spPr>
          <p:style>
            <a:lnRef idx="1">
              <a:schemeClr val="accent3"/>
            </a:lnRef>
            <a:fillRef idx="3">
              <a:schemeClr val="accent3"/>
            </a:fillRef>
            <a:effectRef idx="2">
              <a:schemeClr val="accent3"/>
            </a:effectRef>
            <a:fontRef idx="minor">
              <a:schemeClr val="lt1"/>
            </a:fontRef>
          </p:style>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defRPr/>
              </a:pPr>
              <a:endParaRPr lang="en-GB" altLang="zh-TW">
                <a:solidFill>
                  <a:srgbClr val="FFFFFF"/>
                </a:solidFill>
                <a:latin typeface="Century Schoolbook" pitchFamily="18" charset="0"/>
              </a:endParaRPr>
            </a:p>
          </p:txBody>
        </p:sp>
        <p:pic>
          <p:nvPicPr>
            <p:cNvPr id="13365" name="Picture 2" descr="http://pic18.nipic.com/20111227/8817607_184712741176_2.jpg"/>
            <p:cNvPicPr>
              <a:picLocks noChangeAspect="1" noChangeArrowheads="1"/>
            </p:cNvPicPr>
            <p:nvPr/>
          </p:nvPicPr>
          <p:blipFill>
            <a:blip r:embed="rId6">
              <a:extLst>
                <a:ext uri="{28A0092B-C50C-407E-A947-70E740481C1C}">
                  <a14:useLocalDpi xmlns:a14="http://schemas.microsoft.com/office/drawing/2010/main" val="0"/>
                </a:ext>
              </a:extLst>
            </a:blip>
            <a:srcRect l="19453" t="5820" r="25398" b="3230"/>
            <a:stretch>
              <a:fillRect/>
            </a:stretch>
          </p:blipFill>
          <p:spPr bwMode="auto">
            <a:xfrm>
              <a:off x="5241531" y="5373253"/>
              <a:ext cx="838612" cy="105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 name="Group 24"/>
          <p:cNvGrpSpPr>
            <a:grpSpLocks/>
          </p:cNvGrpSpPr>
          <p:nvPr/>
        </p:nvGrpSpPr>
        <p:grpSpPr bwMode="auto">
          <a:xfrm>
            <a:off x="4900613" y="1697038"/>
            <a:ext cx="1512887" cy="1439862"/>
            <a:chOff x="4901405" y="1696498"/>
            <a:chExt cx="1512888" cy="1439863"/>
          </a:xfrm>
        </p:grpSpPr>
        <p:sp>
          <p:nvSpPr>
            <p:cNvPr id="24" name="Rectangle 23"/>
            <p:cNvSpPr/>
            <p:nvPr/>
          </p:nvSpPr>
          <p:spPr bwMode="auto">
            <a:xfrm>
              <a:off x="4901405" y="1696498"/>
              <a:ext cx="1512888" cy="1439863"/>
            </a:xfrm>
            <a:prstGeom prst="rect">
              <a:avLst/>
            </a:prstGeom>
          </p:spPr>
          <p:style>
            <a:lnRef idx="1">
              <a:schemeClr val="accent3"/>
            </a:lnRef>
            <a:fillRef idx="3">
              <a:schemeClr val="accent3"/>
            </a:fillRef>
            <a:effectRef idx="2">
              <a:schemeClr val="accent3"/>
            </a:effectRef>
            <a:fontRef idx="minor">
              <a:schemeClr val="lt1"/>
            </a:fontRef>
          </p:style>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defRPr/>
              </a:pPr>
              <a:endParaRPr lang="en-GB" altLang="zh-TW">
                <a:solidFill>
                  <a:srgbClr val="FFFFFF"/>
                </a:solidFill>
                <a:latin typeface="Century Schoolbook" pitchFamily="18" charset="0"/>
              </a:endParaRPr>
            </a:p>
          </p:txBody>
        </p:sp>
        <p:pic>
          <p:nvPicPr>
            <p:cNvPr id="13363" name="Picture 4" descr="http://pica.nipic.com/2007-12-24/20071224164622292_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12491" y="1899718"/>
              <a:ext cx="1290716" cy="106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7348" name="Group 57347"/>
          <p:cNvGrpSpPr>
            <a:grpSpLocks/>
          </p:cNvGrpSpPr>
          <p:nvPr/>
        </p:nvGrpSpPr>
        <p:grpSpPr bwMode="auto">
          <a:xfrm>
            <a:off x="7126288" y="5122863"/>
            <a:ext cx="1512887" cy="1439862"/>
            <a:chOff x="7080602" y="5084975"/>
            <a:chExt cx="1512887" cy="1439863"/>
          </a:xfrm>
        </p:grpSpPr>
        <p:sp>
          <p:nvSpPr>
            <p:cNvPr id="15" name="Rectangle 14"/>
            <p:cNvSpPr/>
            <p:nvPr/>
          </p:nvSpPr>
          <p:spPr bwMode="auto">
            <a:xfrm>
              <a:off x="7080602" y="5084975"/>
              <a:ext cx="1512887" cy="14398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defRPr/>
              </a:pPr>
              <a:endParaRPr lang="en-GB" altLang="zh-TW">
                <a:solidFill>
                  <a:srgbClr val="FFFFFF"/>
                </a:solidFill>
                <a:latin typeface="Century Schoolbook" pitchFamily="18" charset="0"/>
              </a:endParaRPr>
            </a:p>
          </p:txBody>
        </p:sp>
        <p:pic>
          <p:nvPicPr>
            <p:cNvPr id="13361" name="Picture 4" descr="http://pica.nipic.com/2007-12-24/20071224164622292_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19325" y="5284712"/>
              <a:ext cx="1290716" cy="106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8" name="Group 27"/>
          <p:cNvGrpSpPr>
            <a:grpSpLocks/>
          </p:cNvGrpSpPr>
          <p:nvPr/>
        </p:nvGrpSpPr>
        <p:grpSpPr bwMode="auto">
          <a:xfrm>
            <a:off x="2625725" y="3432175"/>
            <a:ext cx="1511300" cy="1439863"/>
            <a:chOff x="2415319" y="3539924"/>
            <a:chExt cx="1511300" cy="1439862"/>
          </a:xfrm>
        </p:grpSpPr>
        <p:sp>
          <p:nvSpPr>
            <p:cNvPr id="30" name="Rectangle 29"/>
            <p:cNvSpPr/>
            <p:nvPr/>
          </p:nvSpPr>
          <p:spPr bwMode="auto">
            <a:xfrm>
              <a:off x="2415319" y="3539924"/>
              <a:ext cx="1511300" cy="1439862"/>
            </a:xfrm>
            <a:prstGeom prst="rect">
              <a:avLst/>
            </a:prstGeom>
          </p:spPr>
          <p:style>
            <a:lnRef idx="1">
              <a:schemeClr val="accent3"/>
            </a:lnRef>
            <a:fillRef idx="3">
              <a:schemeClr val="accent3"/>
            </a:fillRef>
            <a:effectRef idx="2">
              <a:schemeClr val="accent3"/>
            </a:effectRef>
            <a:fontRef idx="minor">
              <a:schemeClr val="lt1"/>
            </a:fontRef>
          </p:style>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defRPr/>
              </a:pPr>
              <a:endParaRPr lang="en-GB" altLang="zh-TW">
                <a:solidFill>
                  <a:srgbClr val="FFFFFF"/>
                </a:solidFill>
                <a:latin typeface="Century Schoolbook" pitchFamily="18" charset="0"/>
              </a:endParaRPr>
            </a:p>
          </p:txBody>
        </p:sp>
        <p:pic>
          <p:nvPicPr>
            <p:cNvPr id="13359" name="Picture 17" descr="http://pic1a.nipic.com/2008-08-22/2008822175455123_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34080" y="3649145"/>
              <a:ext cx="1309632" cy="125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 name="Group 25"/>
          <p:cNvGrpSpPr>
            <a:grpSpLocks/>
          </p:cNvGrpSpPr>
          <p:nvPr/>
        </p:nvGrpSpPr>
        <p:grpSpPr bwMode="auto">
          <a:xfrm>
            <a:off x="7080250" y="1697038"/>
            <a:ext cx="1512888" cy="1439862"/>
            <a:chOff x="7080602" y="1696497"/>
            <a:chExt cx="1512887" cy="1439863"/>
          </a:xfrm>
        </p:grpSpPr>
        <p:sp>
          <p:nvSpPr>
            <p:cNvPr id="33" name="Rectangle 32"/>
            <p:cNvSpPr/>
            <p:nvPr/>
          </p:nvSpPr>
          <p:spPr bwMode="auto">
            <a:xfrm>
              <a:off x="7080602" y="1696497"/>
              <a:ext cx="1512887" cy="1439863"/>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defRPr/>
              </a:pPr>
              <a:endParaRPr lang="en-GB" altLang="zh-TW">
                <a:solidFill>
                  <a:srgbClr val="FFFFFF"/>
                </a:solidFill>
                <a:latin typeface="Century Schoolbook" pitchFamily="18" charset="0"/>
              </a:endParaRPr>
            </a:p>
          </p:txBody>
        </p:sp>
        <p:pic>
          <p:nvPicPr>
            <p:cNvPr id="13357" name="Picture 17" descr="http://pic1a.nipic.com/2008-08-22/2008822175455123_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09867" y="1835442"/>
              <a:ext cx="1309632" cy="125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9" name="Group 28"/>
          <p:cNvGrpSpPr>
            <a:grpSpLocks/>
          </p:cNvGrpSpPr>
          <p:nvPr/>
        </p:nvGrpSpPr>
        <p:grpSpPr bwMode="auto">
          <a:xfrm>
            <a:off x="4903788" y="3436938"/>
            <a:ext cx="1512887" cy="1439862"/>
            <a:chOff x="4904394" y="3436938"/>
            <a:chExt cx="1512887" cy="1439862"/>
          </a:xfrm>
        </p:grpSpPr>
        <p:sp>
          <p:nvSpPr>
            <p:cNvPr id="12" name="Rectangle 11"/>
            <p:cNvSpPr/>
            <p:nvPr/>
          </p:nvSpPr>
          <p:spPr bwMode="auto">
            <a:xfrm>
              <a:off x="4904394" y="3436938"/>
              <a:ext cx="1512887" cy="1439862"/>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defRPr/>
              </a:pPr>
              <a:endParaRPr lang="en-GB" altLang="zh-TW">
                <a:solidFill>
                  <a:srgbClr val="FFFFFF"/>
                </a:solidFill>
                <a:latin typeface="Century Schoolbook" pitchFamily="18" charset="0"/>
              </a:endParaRPr>
            </a:p>
          </p:txBody>
        </p:sp>
        <p:pic>
          <p:nvPicPr>
            <p:cNvPr id="13353" name="Picture 6" descr="http://cn.gcimg.net/gcproduct/mog1_day_20110524/f1b56426002f36ddf0568d2ac2f74989.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04395" y="3566285"/>
              <a:ext cx="1473106" cy="108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7344" name="Group 57343"/>
          <p:cNvGrpSpPr>
            <a:grpSpLocks/>
          </p:cNvGrpSpPr>
          <p:nvPr/>
        </p:nvGrpSpPr>
        <p:grpSpPr bwMode="auto">
          <a:xfrm>
            <a:off x="525463" y="5087938"/>
            <a:ext cx="1511300" cy="1439862"/>
            <a:chOff x="314325" y="5122099"/>
            <a:chExt cx="1511300" cy="1439863"/>
          </a:xfrm>
        </p:grpSpPr>
        <p:sp>
          <p:nvSpPr>
            <p:cNvPr id="9" name="Rectangle 8"/>
            <p:cNvSpPr/>
            <p:nvPr/>
          </p:nvSpPr>
          <p:spPr bwMode="auto">
            <a:xfrm>
              <a:off x="314325" y="5122099"/>
              <a:ext cx="1511300" cy="1439863"/>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defRPr/>
              </a:pPr>
              <a:endParaRPr lang="en-GB" altLang="zh-TW">
                <a:solidFill>
                  <a:srgbClr val="FFFFFF"/>
                </a:solidFill>
                <a:latin typeface="Century Schoolbook" pitchFamily="18" charset="0"/>
              </a:endParaRPr>
            </a:p>
          </p:txBody>
        </p:sp>
        <p:pic>
          <p:nvPicPr>
            <p:cNvPr id="13349" name="Picture 6" descr="http://cn.gcimg.net/gcproduct/mog1_day_20110524/f1b56426002f36ddf0568d2ac2f74989.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6607" y="5274999"/>
              <a:ext cx="1447199" cy="108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 name="Group 1"/>
          <p:cNvGrpSpPr>
            <a:grpSpLocks/>
          </p:cNvGrpSpPr>
          <p:nvPr/>
        </p:nvGrpSpPr>
        <p:grpSpPr bwMode="auto">
          <a:xfrm>
            <a:off x="509588" y="1847850"/>
            <a:ext cx="1511300" cy="1439863"/>
            <a:chOff x="509588" y="1847850"/>
            <a:chExt cx="1511300" cy="1439863"/>
          </a:xfrm>
        </p:grpSpPr>
        <p:sp>
          <p:nvSpPr>
            <p:cNvPr id="6" name="Rectangle 5"/>
            <p:cNvSpPr/>
            <p:nvPr/>
          </p:nvSpPr>
          <p:spPr bwMode="auto">
            <a:xfrm>
              <a:off x="509588" y="1847850"/>
              <a:ext cx="1511300" cy="1439863"/>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defRPr/>
              </a:pPr>
              <a:endParaRPr lang="en-GB" altLang="zh-TW">
                <a:solidFill>
                  <a:srgbClr val="FFFFFF"/>
                </a:solidFill>
                <a:latin typeface="Century Schoolbook" pitchFamily="18" charset="0"/>
              </a:endParaRPr>
            </a:p>
          </p:txBody>
        </p:sp>
        <p:pic>
          <p:nvPicPr>
            <p:cNvPr id="13345" name="Picture 2" descr="http://yn.xinhuanet.com/newscenter/2012-06/23/131671399_21n.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8226" y="2005462"/>
              <a:ext cx="1427183" cy="110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2"/>
          <p:cNvGrpSpPr>
            <a:grpSpLocks/>
          </p:cNvGrpSpPr>
          <p:nvPr/>
        </p:nvGrpSpPr>
        <p:grpSpPr bwMode="auto">
          <a:xfrm>
            <a:off x="2608263" y="1773238"/>
            <a:ext cx="1511300" cy="1439862"/>
            <a:chOff x="2608263" y="1773238"/>
            <a:chExt cx="1511300" cy="1439862"/>
          </a:xfrm>
        </p:grpSpPr>
        <p:sp>
          <p:nvSpPr>
            <p:cNvPr id="21" name="Rectangle 20"/>
            <p:cNvSpPr/>
            <p:nvPr/>
          </p:nvSpPr>
          <p:spPr bwMode="auto">
            <a:xfrm>
              <a:off x="2608263" y="1773238"/>
              <a:ext cx="1511300" cy="1439862"/>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defRPr/>
              </a:pPr>
              <a:endParaRPr lang="en-GB" altLang="zh-TW">
                <a:solidFill>
                  <a:srgbClr val="FFFFFF"/>
                </a:solidFill>
                <a:latin typeface="Century Schoolbook" pitchFamily="18" charset="0"/>
              </a:endParaRPr>
            </a:p>
          </p:txBody>
        </p:sp>
        <p:pic>
          <p:nvPicPr>
            <p:cNvPr id="13341" name="Picture 14" descr="http://2.bp.blogspot.com/_JrvP_epUeVM/SXuv0171-OI/AAAAAAAAARY/7CSiLxr1Zcs/s400/lion+dancing+2.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78628" y="2025791"/>
              <a:ext cx="1417608" cy="104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6"/>
          <p:cNvGrpSpPr>
            <a:grpSpLocks/>
          </p:cNvGrpSpPr>
          <p:nvPr/>
        </p:nvGrpSpPr>
        <p:grpSpPr bwMode="auto">
          <a:xfrm>
            <a:off x="2628900" y="5086350"/>
            <a:ext cx="1511300" cy="1439863"/>
            <a:chOff x="2628900" y="5086350"/>
            <a:chExt cx="1511300" cy="1439863"/>
          </a:xfrm>
        </p:grpSpPr>
        <p:sp>
          <p:nvSpPr>
            <p:cNvPr id="43" name="Rectangle 42"/>
            <p:cNvSpPr/>
            <p:nvPr/>
          </p:nvSpPr>
          <p:spPr bwMode="auto">
            <a:xfrm>
              <a:off x="2628900" y="5086350"/>
              <a:ext cx="1511300" cy="14398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defRPr/>
              </a:pPr>
              <a:endParaRPr lang="en-GB" altLang="zh-TW">
                <a:solidFill>
                  <a:srgbClr val="FFFFFF"/>
                </a:solidFill>
                <a:latin typeface="Century Schoolbook" pitchFamily="18" charset="0"/>
              </a:endParaRPr>
            </a:p>
          </p:txBody>
        </p:sp>
        <p:pic>
          <p:nvPicPr>
            <p:cNvPr id="13339" name="Picture 4"/>
            <p:cNvPicPr>
              <a:picLocks noChangeAspect="1"/>
            </p:cNvPicPr>
            <p:nvPr/>
          </p:nvPicPr>
          <p:blipFill>
            <a:blip r:embed="rId13" cstate="hqprint">
              <a:extLst>
                <a:ext uri="{28A0092B-C50C-407E-A947-70E740481C1C}">
                  <a14:useLocalDpi xmlns:a14="http://schemas.microsoft.com/office/drawing/2010/main" val="0"/>
                </a:ext>
              </a:extLst>
            </a:blip>
            <a:srcRect/>
            <a:stretch>
              <a:fillRect/>
            </a:stretch>
          </p:blipFill>
          <p:spPr bwMode="auto">
            <a:xfrm>
              <a:off x="2813701" y="5376134"/>
              <a:ext cx="1149497"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4"/>
          <p:cNvGrpSpPr>
            <a:grpSpLocks/>
          </p:cNvGrpSpPr>
          <p:nvPr/>
        </p:nvGrpSpPr>
        <p:grpSpPr bwMode="auto">
          <a:xfrm>
            <a:off x="525463" y="3432175"/>
            <a:ext cx="1511300" cy="1439863"/>
            <a:chOff x="525463" y="3432175"/>
            <a:chExt cx="1511300" cy="1439863"/>
          </a:xfrm>
        </p:grpSpPr>
        <p:sp>
          <p:nvSpPr>
            <p:cNvPr id="40" name="Rectangle 39"/>
            <p:cNvSpPr/>
            <p:nvPr/>
          </p:nvSpPr>
          <p:spPr bwMode="auto">
            <a:xfrm>
              <a:off x="525463" y="3432175"/>
              <a:ext cx="1511300" cy="14398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defRPr/>
              </a:pPr>
              <a:endParaRPr lang="en-GB" altLang="zh-TW">
                <a:solidFill>
                  <a:srgbClr val="FFFFFF"/>
                </a:solidFill>
                <a:latin typeface="Century Schoolbook" pitchFamily="18" charset="0"/>
              </a:endParaRPr>
            </a:p>
          </p:txBody>
        </p:sp>
        <p:pic>
          <p:nvPicPr>
            <p:cNvPr id="13337" name="Picture 14" descr="http://2.bp.blogspot.com/_JrvP_epUeVM/SXuv0171-OI/AAAAAAAAARY/7CSiLxr1Zcs/s400/lion+dancing+2.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9745" y="3646112"/>
              <a:ext cx="1417608" cy="104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7"/>
          <p:cNvGrpSpPr>
            <a:grpSpLocks/>
          </p:cNvGrpSpPr>
          <p:nvPr/>
        </p:nvGrpSpPr>
        <p:grpSpPr bwMode="auto">
          <a:xfrm>
            <a:off x="7088188" y="3436938"/>
            <a:ext cx="1512887" cy="1439862"/>
            <a:chOff x="7088188" y="3436938"/>
            <a:chExt cx="1512887" cy="1439862"/>
          </a:xfrm>
        </p:grpSpPr>
        <p:sp>
          <p:nvSpPr>
            <p:cNvPr id="18" name="Rectangle 17"/>
            <p:cNvSpPr/>
            <p:nvPr/>
          </p:nvSpPr>
          <p:spPr bwMode="auto">
            <a:xfrm>
              <a:off x="7088188" y="3436938"/>
              <a:ext cx="1512887" cy="1439862"/>
            </a:xfrm>
            <a:prstGeom prst="rect">
              <a:avLst/>
            </a:prstGeom>
          </p:spPr>
          <p:style>
            <a:lnRef idx="1">
              <a:schemeClr val="accent3"/>
            </a:lnRef>
            <a:fillRef idx="3">
              <a:schemeClr val="accent3"/>
            </a:fillRef>
            <a:effectRef idx="2">
              <a:schemeClr val="accent3"/>
            </a:effectRef>
            <a:fontRef idx="minor">
              <a:schemeClr val="lt1"/>
            </a:fontRef>
          </p:style>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defRPr/>
              </a:pPr>
              <a:endParaRPr lang="en-GB" altLang="zh-TW">
                <a:solidFill>
                  <a:srgbClr val="FFFFFF"/>
                </a:solidFill>
                <a:latin typeface="Century Schoolbook" pitchFamily="18" charset="0"/>
              </a:endParaRPr>
            </a:p>
          </p:txBody>
        </p:sp>
        <p:pic>
          <p:nvPicPr>
            <p:cNvPr id="13335" name="Picture 24" descr="http://www.wallcoo.net/holiday/2005-new-year/s/2005-new-year-11s_300x300.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280615" y="3660314"/>
              <a:ext cx="1128031" cy="916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blinds dir="vert"/>
  </p:transition>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7" restart="whenNotActive" fill="hold" evtFilter="cancelBubble" nodeType="interactiveSeq">
                <p:stCondLst>
                  <p:cond evt="onClick" delay="0">
                    <p:tgtEl>
                      <p:spTgt spid="26"/>
                    </p:tgtEl>
                  </p:cond>
                </p:stCondLst>
                <p:endSync evt="end" delay="0">
                  <p:rtn val="all"/>
                </p:endSync>
                <p:childTnLst>
                  <p:par>
                    <p:cTn id="8" fill="hold" nodeType="clickPar">
                      <p:stCondLst>
                        <p:cond delay="0"/>
                      </p:stCondLst>
                      <p:childTnLst>
                        <p:par>
                          <p:cTn id="9" fill="hold" nodeType="withGroup">
                            <p:stCondLst>
                              <p:cond delay="0"/>
                            </p:stCondLst>
                            <p:childTnLst>
                              <p:par>
                                <p:cTn id="10" presetID="1" presetClass="exit" presetSubtype="0" fill="hold" nodeType="clickEffect">
                                  <p:stCondLst>
                                    <p:cond delay="0"/>
                                  </p:stCondLst>
                                  <p:childTnLst>
                                    <p:set>
                                      <p:cBhvr>
                                        <p:cTn id="11"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12" restart="whenNotActive" fill="hold" evtFilter="cancelBubble" nodeType="interactiveSeq">
                <p:stCondLst>
                  <p:cond evt="onClick" delay="0">
                    <p:tgtEl>
                      <p:spTgt spid="28"/>
                    </p:tgtEl>
                  </p:cond>
                </p:stCondLst>
                <p:endSync evt="end" delay="0">
                  <p:rtn val="all"/>
                </p:endSync>
                <p:childTnLst>
                  <p:par>
                    <p:cTn id="13" fill="hold" nodeType="clickPar">
                      <p:stCondLst>
                        <p:cond delay="0"/>
                      </p:stCondLst>
                      <p:childTnLst>
                        <p:par>
                          <p:cTn id="14" fill="hold" nodeType="withGroup">
                            <p:stCondLst>
                              <p:cond delay="0"/>
                            </p:stCondLst>
                            <p:childTnLst>
                              <p:par>
                                <p:cTn id="15" presetID="1" presetClass="exit" presetSubtype="0" fill="hold" nodeType="clickEffect">
                                  <p:stCondLst>
                                    <p:cond delay="0"/>
                                  </p:stCondLst>
                                  <p:childTnLst>
                                    <p:set>
                                      <p:cBhvr>
                                        <p:cTn id="16" dur="1" fill="hold">
                                          <p:stCondLst>
                                            <p:cond delay="0"/>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17" restart="whenNotActive" fill="hold" evtFilter="cancelBubble" nodeType="interactiveSeq">
                <p:stCondLst>
                  <p:cond evt="onClick" delay="0">
                    <p:tgtEl>
                      <p:spTgt spid="29"/>
                    </p:tgtEl>
                  </p:cond>
                </p:stCondLst>
                <p:endSync evt="end" delay="0">
                  <p:rtn val="all"/>
                </p:endSync>
                <p:childTnLst>
                  <p:par>
                    <p:cTn id="18" fill="hold" nodeType="clickPar">
                      <p:stCondLst>
                        <p:cond delay="0"/>
                      </p:stCondLst>
                      <p:childTnLst>
                        <p:par>
                          <p:cTn id="19" fill="hold" nodeType="withGroup">
                            <p:stCondLst>
                              <p:cond delay="0"/>
                            </p:stCondLst>
                            <p:childTnLst>
                              <p:par>
                                <p:cTn id="20" presetID="1" presetClass="exit" presetSubtype="0" fill="hold" nodeType="clickEffect">
                                  <p:stCondLst>
                                    <p:cond delay="0"/>
                                  </p:stCondLst>
                                  <p:childTnLst>
                                    <p:set>
                                      <p:cBhvr>
                                        <p:cTn id="21"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22" restart="whenNotActive" fill="hold" evtFilter="cancelBubble" nodeType="interactiveSeq">
                <p:stCondLst>
                  <p:cond evt="onClick" delay="0">
                    <p:tgtEl>
                      <p:spTgt spid="57344"/>
                    </p:tgtEl>
                  </p:cond>
                </p:stCondLst>
                <p:endSync evt="end" delay="0">
                  <p:rtn val="all"/>
                </p:endSync>
                <p:childTnLst>
                  <p:par>
                    <p:cTn id="23" fill="hold" nodeType="clickPar">
                      <p:stCondLst>
                        <p:cond delay="0"/>
                      </p:stCondLst>
                      <p:childTnLst>
                        <p:par>
                          <p:cTn id="24" fill="hold" nodeType="withGroup">
                            <p:stCondLst>
                              <p:cond delay="0"/>
                            </p:stCondLst>
                            <p:childTnLst>
                              <p:par>
                                <p:cTn id="25" presetID="1" presetClass="exit" presetSubtype="0" fill="hold" nodeType="clickEffect">
                                  <p:stCondLst>
                                    <p:cond delay="0"/>
                                  </p:stCondLst>
                                  <p:childTnLst>
                                    <p:set>
                                      <p:cBhvr>
                                        <p:cTn id="26" dur="1" fill="hold">
                                          <p:stCondLst>
                                            <p:cond delay="0"/>
                                          </p:stCondLst>
                                        </p:cTn>
                                        <p:tgtEl>
                                          <p:spTgt spid="57344"/>
                                        </p:tgtEl>
                                        <p:attrNameLst>
                                          <p:attrName>style.visibility</p:attrName>
                                        </p:attrNameLst>
                                      </p:cBhvr>
                                      <p:to>
                                        <p:strVal val="hidden"/>
                                      </p:to>
                                    </p:set>
                                  </p:childTnLst>
                                </p:cTn>
                              </p:par>
                            </p:childTnLst>
                          </p:cTn>
                        </p:par>
                      </p:childTnLst>
                    </p:cTn>
                  </p:par>
                </p:childTnLst>
              </p:cTn>
              <p:nextCondLst>
                <p:cond evt="onClick" delay="0">
                  <p:tgtEl>
                    <p:spTgt spid="57344"/>
                  </p:tgtEl>
                </p:cond>
              </p:nextCondLst>
            </p:seq>
            <p:seq concurrent="1" nextAc="seek">
              <p:cTn id="27" restart="whenNotActive" fill="hold" evtFilter="cancelBubble" nodeType="interactiveSeq">
                <p:stCondLst>
                  <p:cond evt="onClick" delay="0">
                    <p:tgtEl>
                      <p:spTgt spid="57347"/>
                    </p:tgtEl>
                  </p:cond>
                </p:stCondLst>
                <p:endSync evt="end" delay="0">
                  <p:rtn val="all"/>
                </p:endSync>
                <p:childTnLst>
                  <p:par>
                    <p:cTn id="28" fill="hold" nodeType="clickPar">
                      <p:stCondLst>
                        <p:cond delay="0"/>
                      </p:stCondLst>
                      <p:childTnLst>
                        <p:par>
                          <p:cTn id="29" fill="hold" nodeType="withGroup">
                            <p:stCondLst>
                              <p:cond delay="0"/>
                            </p:stCondLst>
                            <p:childTnLst>
                              <p:par>
                                <p:cTn id="30" presetID="1" presetClass="exit" presetSubtype="0" fill="hold" nodeType="clickEffect">
                                  <p:stCondLst>
                                    <p:cond delay="0"/>
                                  </p:stCondLst>
                                  <p:childTnLst>
                                    <p:set>
                                      <p:cBhvr>
                                        <p:cTn id="31" dur="1" fill="hold">
                                          <p:stCondLst>
                                            <p:cond delay="0"/>
                                          </p:stCondLst>
                                        </p:cTn>
                                        <p:tgtEl>
                                          <p:spTgt spid="57347"/>
                                        </p:tgtEl>
                                        <p:attrNameLst>
                                          <p:attrName>style.visibility</p:attrName>
                                        </p:attrNameLst>
                                      </p:cBhvr>
                                      <p:to>
                                        <p:strVal val="hidden"/>
                                      </p:to>
                                    </p:set>
                                  </p:childTnLst>
                                </p:cTn>
                              </p:par>
                            </p:childTnLst>
                          </p:cTn>
                        </p:par>
                      </p:childTnLst>
                    </p:cTn>
                  </p:par>
                </p:childTnLst>
              </p:cTn>
              <p:nextCondLst>
                <p:cond evt="onClick" delay="0">
                  <p:tgtEl>
                    <p:spTgt spid="57347"/>
                  </p:tgtEl>
                </p:cond>
              </p:nextCondLst>
            </p:seq>
            <p:seq concurrent="1" nextAc="seek">
              <p:cTn id="32" restart="whenNotActive" fill="hold" evtFilter="cancelBubble" nodeType="interactiveSeq">
                <p:stCondLst>
                  <p:cond evt="onClick" delay="0">
                    <p:tgtEl>
                      <p:spTgt spid="57348"/>
                    </p:tgtEl>
                  </p:cond>
                </p:stCondLst>
                <p:endSync evt="end" delay="0">
                  <p:rtn val="all"/>
                </p:endSync>
                <p:childTnLst>
                  <p:par>
                    <p:cTn id="33" fill="hold" nodeType="clickPar">
                      <p:stCondLst>
                        <p:cond delay="0"/>
                      </p:stCondLst>
                      <p:childTnLst>
                        <p:par>
                          <p:cTn id="34" fill="hold" nodeType="withGroup">
                            <p:stCondLst>
                              <p:cond delay="0"/>
                            </p:stCondLst>
                            <p:childTnLst>
                              <p:par>
                                <p:cTn id="35" presetID="1" presetClass="exit" presetSubtype="0" fill="hold" nodeType="clickEffect">
                                  <p:stCondLst>
                                    <p:cond delay="0"/>
                                  </p:stCondLst>
                                  <p:childTnLst>
                                    <p:set>
                                      <p:cBhvr>
                                        <p:cTn id="36" dur="1" fill="hold">
                                          <p:stCondLst>
                                            <p:cond delay="0"/>
                                          </p:stCondLst>
                                        </p:cTn>
                                        <p:tgtEl>
                                          <p:spTgt spid="57348"/>
                                        </p:tgtEl>
                                        <p:attrNameLst>
                                          <p:attrName>style.visibility</p:attrName>
                                        </p:attrNameLst>
                                      </p:cBhvr>
                                      <p:to>
                                        <p:strVal val="hidden"/>
                                      </p:to>
                                    </p:set>
                                  </p:childTnLst>
                                </p:cTn>
                              </p:par>
                            </p:childTnLst>
                          </p:cTn>
                        </p:par>
                      </p:childTnLst>
                    </p:cTn>
                  </p:par>
                </p:childTnLst>
              </p:cTn>
              <p:nextCondLst>
                <p:cond evt="onClick" delay="0">
                  <p:tgtEl>
                    <p:spTgt spid="57348"/>
                  </p:tgtEl>
                </p:cond>
              </p:nextCondLst>
            </p:seq>
            <p:seq concurrent="1" nextAc="seek">
              <p:cTn id="37" restart="whenNotActive" fill="hold" evtFilter="cancelBubble" nodeType="interactiveSeq">
                <p:stCondLst>
                  <p:cond evt="onClick" delay="0">
                    <p:tgtEl>
                      <p:spTgt spid="2"/>
                    </p:tgtEl>
                  </p:cond>
                </p:stCondLst>
                <p:endSync evt="end" delay="0">
                  <p:rtn val="all"/>
                </p:endSync>
                <p:childTnLst>
                  <p:par>
                    <p:cTn id="38" fill="hold" nodeType="clickPar">
                      <p:stCondLst>
                        <p:cond delay="0"/>
                      </p:stCondLst>
                      <p:childTnLst>
                        <p:par>
                          <p:cTn id="39" fill="hold" nodeType="withGroup">
                            <p:stCondLst>
                              <p:cond delay="0"/>
                            </p:stCondLst>
                            <p:childTnLst>
                              <p:par>
                                <p:cTn id="40" presetID="53" presetClass="exit" presetSubtype="32" fill="hold" nodeType="clickEffect">
                                  <p:stCondLst>
                                    <p:cond delay="0"/>
                                  </p:stCondLst>
                                  <p:childTnLst>
                                    <p:anim calcmode="lin" valueType="num">
                                      <p:cBhvr>
                                        <p:cTn id="41" dur="500"/>
                                        <p:tgtEl>
                                          <p:spTgt spid="2"/>
                                        </p:tgtEl>
                                        <p:attrNameLst>
                                          <p:attrName>ppt_w</p:attrName>
                                        </p:attrNameLst>
                                      </p:cBhvr>
                                      <p:tavLst>
                                        <p:tav tm="0">
                                          <p:val>
                                            <p:strVal val="ppt_w"/>
                                          </p:val>
                                        </p:tav>
                                        <p:tav tm="100000">
                                          <p:val>
                                            <p:fltVal val="0"/>
                                          </p:val>
                                        </p:tav>
                                      </p:tavLst>
                                    </p:anim>
                                    <p:anim calcmode="lin" valueType="num">
                                      <p:cBhvr>
                                        <p:cTn id="42" dur="500"/>
                                        <p:tgtEl>
                                          <p:spTgt spid="2"/>
                                        </p:tgtEl>
                                        <p:attrNameLst>
                                          <p:attrName>ppt_h</p:attrName>
                                        </p:attrNameLst>
                                      </p:cBhvr>
                                      <p:tavLst>
                                        <p:tav tm="0">
                                          <p:val>
                                            <p:strVal val="ppt_h"/>
                                          </p:val>
                                        </p:tav>
                                        <p:tav tm="100000">
                                          <p:val>
                                            <p:fltVal val="0"/>
                                          </p:val>
                                        </p:tav>
                                      </p:tavLst>
                                    </p:anim>
                                    <p:animEffect transition="out" filter="fade">
                                      <p:cBhvr>
                                        <p:cTn id="43" dur="500"/>
                                        <p:tgtEl>
                                          <p:spTgt spid="2"/>
                                        </p:tgtEl>
                                      </p:cBhvr>
                                    </p:animEffect>
                                    <p:set>
                                      <p:cBhvr>
                                        <p:cTn id="44"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45" restart="whenNotActive" fill="hold" evtFilter="cancelBubble" nodeType="interactiveSeq">
                <p:stCondLst>
                  <p:cond evt="onClick" delay="0">
                    <p:tgtEl>
                      <p:spTgt spid="7"/>
                    </p:tgtEl>
                  </p:cond>
                </p:stCondLst>
                <p:endSync evt="end" delay="0">
                  <p:rtn val="all"/>
                </p:endSync>
                <p:childTnLst>
                  <p:par>
                    <p:cTn id="46" fill="hold" nodeType="clickPar">
                      <p:stCondLst>
                        <p:cond delay="0"/>
                      </p:stCondLst>
                      <p:childTnLst>
                        <p:par>
                          <p:cTn id="47" fill="hold" nodeType="withGroup">
                            <p:stCondLst>
                              <p:cond delay="0"/>
                            </p:stCondLst>
                            <p:childTnLst>
                              <p:par>
                                <p:cTn id="48" presetID="14" presetClass="exit" presetSubtype="10" fill="hold" nodeType="clickEffect">
                                  <p:stCondLst>
                                    <p:cond delay="0"/>
                                  </p:stCondLst>
                                  <p:childTnLst>
                                    <p:animEffect transition="out" filter="randombar(horizontal)">
                                      <p:cBhvr>
                                        <p:cTn id="49" dur="500"/>
                                        <p:tgtEl>
                                          <p:spTgt spid="7"/>
                                        </p:tgtEl>
                                      </p:cBhvr>
                                    </p:animEffect>
                                    <p:set>
                                      <p:cBhvr>
                                        <p:cTn id="50"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51" restart="whenNotActive" fill="hold" evtFilter="cancelBubble" nodeType="interactiveSeq">
                <p:stCondLst>
                  <p:cond evt="onClick" delay="0">
                    <p:tgtEl>
                      <p:spTgt spid="3"/>
                    </p:tgtEl>
                  </p:cond>
                </p:stCondLst>
                <p:endSync evt="end" delay="0">
                  <p:rtn val="all"/>
                </p:endSync>
                <p:childTnLst>
                  <p:par>
                    <p:cTn id="52" fill="hold" nodeType="clickPar">
                      <p:stCondLst>
                        <p:cond delay="0"/>
                      </p:stCondLst>
                      <p:childTnLst>
                        <p:par>
                          <p:cTn id="53" fill="hold" nodeType="withGroup">
                            <p:stCondLst>
                              <p:cond delay="0"/>
                            </p:stCondLst>
                            <p:childTnLst>
                              <p:par>
                                <p:cTn id="54" presetID="53" presetClass="exit" presetSubtype="32" fill="hold" nodeType="clickEffect">
                                  <p:stCondLst>
                                    <p:cond delay="0"/>
                                  </p:stCondLst>
                                  <p:childTnLst>
                                    <p:anim calcmode="lin" valueType="num">
                                      <p:cBhvr>
                                        <p:cTn id="55" dur="500"/>
                                        <p:tgtEl>
                                          <p:spTgt spid="3"/>
                                        </p:tgtEl>
                                        <p:attrNameLst>
                                          <p:attrName>ppt_w</p:attrName>
                                        </p:attrNameLst>
                                      </p:cBhvr>
                                      <p:tavLst>
                                        <p:tav tm="0">
                                          <p:val>
                                            <p:strVal val="ppt_w"/>
                                          </p:val>
                                        </p:tav>
                                        <p:tav tm="100000">
                                          <p:val>
                                            <p:fltVal val="0"/>
                                          </p:val>
                                        </p:tav>
                                      </p:tavLst>
                                    </p:anim>
                                    <p:anim calcmode="lin" valueType="num">
                                      <p:cBhvr>
                                        <p:cTn id="56" dur="500"/>
                                        <p:tgtEl>
                                          <p:spTgt spid="3"/>
                                        </p:tgtEl>
                                        <p:attrNameLst>
                                          <p:attrName>ppt_h</p:attrName>
                                        </p:attrNameLst>
                                      </p:cBhvr>
                                      <p:tavLst>
                                        <p:tav tm="0">
                                          <p:val>
                                            <p:strVal val="ppt_h"/>
                                          </p:val>
                                        </p:tav>
                                        <p:tav tm="100000">
                                          <p:val>
                                            <p:fltVal val="0"/>
                                          </p:val>
                                        </p:tav>
                                      </p:tavLst>
                                    </p:anim>
                                    <p:animEffect transition="out" filter="fade">
                                      <p:cBhvr>
                                        <p:cTn id="57" dur="500"/>
                                        <p:tgtEl>
                                          <p:spTgt spid="3"/>
                                        </p:tgtEl>
                                      </p:cBhvr>
                                    </p:animEffect>
                                    <p:set>
                                      <p:cBhvr>
                                        <p:cTn id="58" dur="1" fill="hold">
                                          <p:stCondLst>
                                            <p:cond delay="4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59" restart="whenNotActive" fill="hold" evtFilter="cancelBubble" nodeType="interactiveSeq">
                <p:stCondLst>
                  <p:cond evt="onClick" delay="0">
                    <p:tgtEl>
                      <p:spTgt spid="8"/>
                    </p:tgtEl>
                  </p:cond>
                </p:stCondLst>
                <p:endSync evt="end" delay="0">
                  <p:rtn val="all"/>
                </p:endSync>
                <p:childTnLst>
                  <p:par>
                    <p:cTn id="60" fill="hold" nodeType="clickPar">
                      <p:stCondLst>
                        <p:cond delay="0"/>
                      </p:stCondLst>
                      <p:childTnLst>
                        <p:par>
                          <p:cTn id="61" fill="hold" nodeType="withGroup">
                            <p:stCondLst>
                              <p:cond delay="0"/>
                            </p:stCondLst>
                            <p:childTnLst>
                              <p:par>
                                <p:cTn id="62" presetID="14" presetClass="exit" presetSubtype="10" fill="hold" nodeType="clickEffect">
                                  <p:stCondLst>
                                    <p:cond delay="0"/>
                                  </p:stCondLst>
                                  <p:childTnLst>
                                    <p:animEffect transition="out" filter="randombar(horizontal)">
                                      <p:cBhvr>
                                        <p:cTn id="63" dur="500"/>
                                        <p:tgtEl>
                                          <p:spTgt spid="8"/>
                                        </p:tgtEl>
                                      </p:cBhvr>
                                    </p:animEffect>
                                    <p:set>
                                      <p:cBhvr>
                                        <p:cTn id="64"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65" restart="whenNotActive" fill="hold" evtFilter="cancelBubble" nodeType="interactiveSeq">
                <p:stCondLst>
                  <p:cond evt="onClick" delay="0">
                    <p:tgtEl>
                      <p:spTgt spid="5"/>
                    </p:tgtEl>
                  </p:cond>
                </p:stCondLst>
                <p:endSync evt="end" delay="0">
                  <p:rtn val="all"/>
                </p:endSync>
                <p:childTnLst>
                  <p:par>
                    <p:cTn id="66" fill="hold" nodeType="clickPar">
                      <p:stCondLst>
                        <p:cond delay="0"/>
                      </p:stCondLst>
                      <p:childTnLst>
                        <p:par>
                          <p:cTn id="67" fill="hold" nodeType="withGroup">
                            <p:stCondLst>
                              <p:cond delay="0"/>
                            </p:stCondLst>
                            <p:childTnLst>
                              <p:par>
                                <p:cTn id="68" presetID="14" presetClass="exit" presetSubtype="10" fill="hold" nodeType="clickEffect">
                                  <p:stCondLst>
                                    <p:cond delay="0"/>
                                  </p:stCondLst>
                                  <p:childTnLst>
                                    <p:animEffect transition="out" filter="randombar(horizontal)">
                                      <p:cBhvr>
                                        <p:cTn id="69" dur="500"/>
                                        <p:tgtEl>
                                          <p:spTgt spid="5"/>
                                        </p:tgtEl>
                                      </p:cBhvr>
                                    </p:animEffect>
                                    <p:set>
                                      <p:cBhvr>
                                        <p:cTn id="70"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4263" y="908050"/>
            <a:ext cx="2463800" cy="1143000"/>
          </a:xfrm>
        </p:spPr>
        <p:txBody>
          <a:bodyPr/>
          <a:lstStyle/>
          <a:p>
            <a:pPr>
              <a:defRPr/>
            </a:pPr>
            <a:r>
              <a:rPr lang="en-US" altLang="ja-JP" sz="2000" dirty="0">
                <a:latin typeface="+mn-lt"/>
                <a:ea typeface="KaiTi" panose="02010609060101010101" pitchFamily="49" charset="-122"/>
              </a:rPr>
              <a:t>  </a:t>
            </a:r>
            <a:r>
              <a:rPr lang="en-US" altLang="ja-JP" sz="2000" dirty="0" err="1">
                <a:latin typeface="+mn-lt"/>
                <a:ea typeface="KaiTi" panose="02010609060101010101" pitchFamily="49" charset="-122"/>
              </a:rPr>
              <a:t>chūn</a:t>
            </a:r>
            <a:r>
              <a:rPr lang="en-US" altLang="ja-JP" sz="2000" dirty="0">
                <a:latin typeface="+mn-lt"/>
                <a:ea typeface="KaiTi" panose="02010609060101010101" pitchFamily="49" charset="-122"/>
              </a:rPr>
              <a:t> </a:t>
            </a:r>
            <a:r>
              <a:rPr lang="en-US" altLang="ja-JP" sz="2000" dirty="0" err="1">
                <a:latin typeface="+mn-lt"/>
                <a:ea typeface="KaiTi" panose="02010609060101010101" pitchFamily="49" charset="-122"/>
              </a:rPr>
              <a:t>lián</a:t>
            </a:r>
            <a:r>
              <a:rPr lang="en-US" altLang="zh-CN" dirty="0">
                <a:latin typeface="KaiTi" panose="02010609060101010101" pitchFamily="49" charset="-122"/>
                <a:ea typeface="KaiTi" panose="02010609060101010101" pitchFamily="49" charset="-122"/>
              </a:rPr>
              <a:t/>
            </a:r>
            <a:br>
              <a:rPr lang="en-US" altLang="zh-CN" dirty="0">
                <a:latin typeface="KaiTi" panose="02010609060101010101" pitchFamily="49" charset="-122"/>
                <a:ea typeface="KaiTi" panose="02010609060101010101" pitchFamily="49" charset="-122"/>
              </a:rPr>
            </a:br>
            <a:r>
              <a:rPr lang="zh-CN" altLang="en-US" dirty="0">
                <a:latin typeface="KaiTi" panose="02010609060101010101" pitchFamily="49" charset="-122"/>
                <a:ea typeface="KaiTi" panose="02010609060101010101" pitchFamily="49" charset="-122"/>
              </a:rPr>
              <a:t>春联</a:t>
            </a:r>
            <a:r>
              <a:rPr lang="en-US" altLang="zh-CN" dirty="0">
                <a:latin typeface="KaiTi" panose="02010609060101010101" pitchFamily="49" charset="-122"/>
                <a:ea typeface="KaiTi" panose="02010609060101010101" pitchFamily="49" charset="-122"/>
              </a:rPr>
              <a:t/>
            </a:r>
            <a:br>
              <a:rPr lang="en-US" altLang="zh-CN" dirty="0">
                <a:latin typeface="KaiTi" panose="02010609060101010101" pitchFamily="49" charset="-122"/>
                <a:ea typeface="KaiTi" panose="02010609060101010101" pitchFamily="49" charset="-122"/>
              </a:rPr>
            </a:br>
            <a:r>
              <a:rPr lang="en-US" altLang="zh-CN" sz="3200" dirty="0">
                <a:latin typeface="Comic Sans MS" panose="030F0702030302020204" pitchFamily="66" charset="0"/>
                <a:ea typeface="KaiTi" panose="02010609060101010101" pitchFamily="49" charset="-122"/>
              </a:rPr>
              <a:t>couplets</a:t>
            </a:r>
            <a:endParaRPr lang="en-GB" sz="3200" dirty="0">
              <a:latin typeface="Comic Sans MS" panose="030F0702030302020204" pitchFamily="66" charset="0"/>
              <a:ea typeface="KaiTi" panose="02010609060101010101" pitchFamily="49" charset="-122"/>
            </a:endParaRPr>
          </a:p>
        </p:txBody>
      </p:sp>
      <p:sp>
        <p:nvSpPr>
          <p:cNvPr id="4" name="Footer Placeholder 3"/>
          <p:cNvSpPr>
            <a:spLocks noGrp="1"/>
          </p:cNvSpPr>
          <p:nvPr>
            <p:ph type="ftr" sz="quarter" idx="11"/>
          </p:nvPr>
        </p:nvSpPr>
        <p:spPr/>
        <p:txBody>
          <a:bodyPr/>
          <a:lstStyle/>
          <a:p>
            <a:pPr>
              <a:defRPr/>
            </a:pPr>
            <a:r>
              <a:rPr lang="en-GB"/>
              <a:t>Created by Sheautian Tan</a:t>
            </a:r>
          </a:p>
        </p:txBody>
      </p:sp>
      <p:pic>
        <p:nvPicPr>
          <p:cNvPr id="15364" name="Picture 12" descr="http://pic1a.nipic.com/2008-09-09/200899174842639_2.jp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b="18692"/>
          <a:stretch>
            <a:fillRect/>
          </a:stretch>
        </p:blipFill>
        <p:spPr bwMode="auto">
          <a:xfrm>
            <a:off x="2730500" y="2349500"/>
            <a:ext cx="6432550"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Content Placeholder 2"/>
          <p:cNvSpPr>
            <a:spLocks noGrp="1"/>
          </p:cNvSpPr>
          <p:nvPr>
            <p:ph idx="1"/>
          </p:nvPr>
        </p:nvSpPr>
        <p:spPr>
          <a:xfrm>
            <a:off x="5148263" y="260350"/>
            <a:ext cx="2232025" cy="6772275"/>
          </a:xfrm>
        </p:spPr>
        <p:txBody>
          <a:bodyPr/>
          <a:lstStyle/>
          <a:p>
            <a:pPr marL="0" indent="0">
              <a:buFont typeface="Arial" panose="020B0604020202020204" pitchFamily="34" charset="0"/>
              <a:buNone/>
            </a:pPr>
            <a:r>
              <a:rPr lang="zh-CN" altLang="en-US" sz="4000">
                <a:latin typeface="KaiTi" panose="02010609060101010101" pitchFamily="49" charset="-122"/>
                <a:ea typeface="KaiTi" panose="02010609060101010101" pitchFamily="49" charset="-122"/>
              </a:rPr>
              <a:t>三羊开泰心想事成</a:t>
            </a:r>
            <a:endParaRPr lang="en-US" altLang="zh-CN" sz="4000">
              <a:latin typeface="KaiTi" panose="02010609060101010101" pitchFamily="49" charset="-122"/>
              <a:ea typeface="KaiTi" panose="02010609060101010101" pitchFamily="49" charset="-122"/>
            </a:endParaRPr>
          </a:p>
          <a:p>
            <a:pPr marL="0" indent="0">
              <a:buFont typeface="Arial" panose="020B0604020202020204" pitchFamily="34" charset="0"/>
              <a:buNone/>
            </a:pPr>
            <a:r>
              <a:rPr lang="zh-CN" altLang="en-US" sz="4000">
                <a:latin typeface="KaiTi" panose="02010609060101010101" pitchFamily="49" charset="-122"/>
                <a:ea typeface="KaiTi" panose="02010609060101010101" pitchFamily="49" charset="-122"/>
              </a:rPr>
              <a:t>万事如意</a:t>
            </a:r>
            <a:endParaRPr lang="en-US" altLang="zh-CN" sz="4000">
              <a:latin typeface="KaiTi" panose="02010609060101010101" pitchFamily="49" charset="-122"/>
              <a:ea typeface="KaiTi" panose="02010609060101010101" pitchFamily="49" charset="-122"/>
            </a:endParaRPr>
          </a:p>
          <a:p>
            <a:pPr marL="0" indent="0">
              <a:buFont typeface="Arial" panose="020B0604020202020204" pitchFamily="34" charset="0"/>
              <a:buNone/>
            </a:pPr>
            <a:r>
              <a:rPr lang="zh-CN" altLang="en-US" sz="4000">
                <a:latin typeface="KaiTi" panose="02010609060101010101" pitchFamily="49" charset="-122"/>
                <a:ea typeface="KaiTi" panose="02010609060101010101" pitchFamily="49" charset="-122"/>
              </a:rPr>
              <a:t>羊年大吉</a:t>
            </a:r>
            <a:endParaRPr lang="en-US" altLang="zh-CN" sz="4000">
              <a:latin typeface="KaiTi" panose="02010609060101010101" pitchFamily="49" charset="-122"/>
              <a:ea typeface="KaiTi" panose="02010609060101010101" pitchFamily="49" charset="-122"/>
            </a:endParaRPr>
          </a:p>
          <a:p>
            <a:pPr marL="0" indent="0">
              <a:buFont typeface="Arial" panose="020B0604020202020204" pitchFamily="34" charset="0"/>
              <a:buNone/>
            </a:pPr>
            <a:r>
              <a:rPr lang="zh-CN" altLang="en-US" sz="4000">
                <a:latin typeface="KaiTi" panose="02010609060101010101" pitchFamily="49" charset="-122"/>
                <a:ea typeface="KaiTi" panose="02010609060101010101" pitchFamily="49" charset="-122"/>
              </a:rPr>
              <a:t>恭喜发财</a:t>
            </a:r>
            <a:endParaRPr lang="en-US" altLang="zh-CN" sz="4000">
              <a:latin typeface="KaiTi" panose="02010609060101010101" pitchFamily="49" charset="-122"/>
              <a:ea typeface="KaiTi" panose="02010609060101010101" pitchFamily="49" charset="-122"/>
            </a:endParaRPr>
          </a:p>
          <a:p>
            <a:pPr marL="0" indent="0">
              <a:buFont typeface="Arial" panose="020B0604020202020204" pitchFamily="34" charset="0"/>
              <a:buNone/>
            </a:pPr>
            <a:r>
              <a:rPr lang="zh-CN" altLang="en-US" sz="4000">
                <a:latin typeface="KaiTi" panose="02010609060101010101" pitchFamily="49" charset="-122"/>
                <a:ea typeface="KaiTi" panose="02010609060101010101" pitchFamily="49" charset="-122"/>
              </a:rPr>
              <a:t>步步高升春节快乐</a:t>
            </a:r>
            <a:endParaRPr lang="en-US" altLang="zh-CN" sz="4000">
              <a:latin typeface="KaiTi" panose="02010609060101010101" pitchFamily="49" charset="-122"/>
              <a:ea typeface="KaiTi" panose="02010609060101010101" pitchFamily="49" charset="-122"/>
            </a:endParaRPr>
          </a:p>
          <a:p>
            <a:pPr marL="0" indent="0">
              <a:buFont typeface="Arial" panose="020B0604020202020204" pitchFamily="34" charset="0"/>
              <a:buNone/>
            </a:pPr>
            <a:r>
              <a:rPr lang="zh-CN" altLang="en-US" sz="4000">
                <a:latin typeface="KaiTi" panose="02010609060101010101" pitchFamily="49" charset="-122"/>
                <a:ea typeface="KaiTi" panose="02010609060101010101" pitchFamily="49" charset="-122"/>
              </a:rPr>
              <a:t>大吉大利</a:t>
            </a:r>
            <a:endParaRPr lang="en-US" altLang="zh-CN" sz="4000">
              <a:latin typeface="KaiTi" panose="02010609060101010101" pitchFamily="49" charset="-122"/>
              <a:ea typeface="KaiTi" panose="02010609060101010101" pitchFamily="49" charset="-122"/>
            </a:endParaRPr>
          </a:p>
          <a:p>
            <a:pPr marL="0" indent="0">
              <a:buFont typeface="Arial" panose="020B0604020202020204" pitchFamily="34" charset="0"/>
              <a:buNone/>
            </a:pPr>
            <a:r>
              <a:rPr lang="zh-CN" altLang="en-US" sz="4000">
                <a:latin typeface="KaiTi" panose="02010609060101010101" pitchFamily="49" charset="-122"/>
                <a:ea typeface="KaiTi" panose="02010609060101010101" pitchFamily="49" charset="-122"/>
              </a:rPr>
              <a:t>恭贺新禧</a:t>
            </a:r>
            <a:endParaRPr lang="en-GB" altLang="en-US" sz="4000">
              <a:latin typeface="KaiTi" panose="02010609060101010101" pitchFamily="49" charset="-122"/>
              <a:ea typeface="KaiTi" panose="02010609060101010101" pitchFamily="49" charset="-122"/>
            </a:endParaRPr>
          </a:p>
        </p:txBody>
      </p:sp>
      <p:grpSp>
        <p:nvGrpSpPr>
          <p:cNvPr id="15366" name="Group 4"/>
          <p:cNvGrpSpPr>
            <a:grpSpLocks/>
          </p:cNvGrpSpPr>
          <p:nvPr/>
        </p:nvGrpSpPr>
        <p:grpSpPr bwMode="auto">
          <a:xfrm>
            <a:off x="754063" y="2349500"/>
            <a:ext cx="4244975" cy="4173538"/>
            <a:chOff x="949325" y="530225"/>
            <a:chExt cx="2532063" cy="2628900"/>
          </a:xfrm>
        </p:grpSpPr>
        <p:pic>
          <p:nvPicPr>
            <p:cNvPr id="15369" name="Picture 2" descr="http://pic17.nipic.com/20111018/7906630_154739918000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325" y="530225"/>
              <a:ext cx="2532063"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1547778" y="1268197"/>
              <a:ext cx="666631" cy="10809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 name="Rectangle 7"/>
            <p:cNvSpPr/>
            <p:nvPr/>
          </p:nvSpPr>
          <p:spPr>
            <a:xfrm>
              <a:off x="2704914" y="1268197"/>
              <a:ext cx="776474" cy="9369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sp>
        <p:nvSpPr>
          <p:cNvPr id="10" name="Rectangle 9"/>
          <p:cNvSpPr/>
          <p:nvPr/>
        </p:nvSpPr>
        <p:spPr>
          <a:xfrm>
            <a:off x="0" y="0"/>
            <a:ext cx="9144000" cy="26035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Rectangle 10"/>
          <p:cNvSpPr/>
          <p:nvPr/>
        </p:nvSpPr>
        <p:spPr>
          <a:xfrm rot="5400000">
            <a:off x="-3300412" y="3306762"/>
            <a:ext cx="6858000" cy="24447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ransition spd="slow">
    <p:blinds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2" descr="http://pic1a.nipic.com/2008-09-09/200899174842639_2.jp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b="18692"/>
          <a:stretch>
            <a:fillRect/>
          </a:stretch>
        </p:blipFill>
        <p:spPr bwMode="auto">
          <a:xfrm>
            <a:off x="-127378" y="2973538"/>
            <a:ext cx="6432550"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5292725" y="1163638"/>
            <a:ext cx="2152650" cy="4524375"/>
          </a:xfrm>
          <a:prstGeom prst="rect">
            <a:avLst/>
          </a:prstGeom>
          <a:solidFill>
            <a:srgbClr val="FF0000"/>
          </a:solidFill>
        </p:spPr>
        <p:style>
          <a:lnRef idx="1">
            <a:schemeClr val="accent6"/>
          </a:lnRef>
          <a:fillRef idx="3">
            <a:schemeClr val="accent6"/>
          </a:fillRef>
          <a:effectRef idx="2">
            <a:schemeClr val="accent6"/>
          </a:effectRef>
          <a:fontRef idx="minor">
            <a:schemeClr val="lt1"/>
          </a:fontRef>
        </p:style>
        <p:txBody>
          <a:bodyPr>
            <a:spAutoFit/>
          </a:bodyPr>
          <a:lstStyle/>
          <a:p>
            <a:pPr algn="ctr" eaLnBrk="1" fontAlgn="auto" hangingPunct="1">
              <a:spcBef>
                <a:spcPts val="0"/>
              </a:spcBef>
              <a:spcAft>
                <a:spcPts val="0"/>
              </a:spcAft>
              <a:defRPr/>
            </a:pPr>
            <a:r>
              <a:rPr lang="zh-CN" altLang="en-US" sz="7200" dirty="0">
                <a:solidFill>
                  <a:srgbClr val="FFFF00"/>
                </a:solidFill>
                <a:latin typeface="KaiTi" pitchFamily="49" charset="-122"/>
                <a:ea typeface="KaiTi" pitchFamily="49" charset="-122"/>
              </a:rPr>
              <a:t>年</a:t>
            </a:r>
            <a:endParaRPr lang="en-US" altLang="zh-CN" sz="7200" dirty="0">
              <a:solidFill>
                <a:srgbClr val="FFFF00"/>
              </a:solidFill>
              <a:latin typeface="KaiTi" pitchFamily="49" charset="-122"/>
              <a:ea typeface="KaiTi" pitchFamily="49" charset="-122"/>
            </a:endParaRPr>
          </a:p>
          <a:p>
            <a:pPr algn="ctr" eaLnBrk="1" fontAlgn="auto" hangingPunct="1">
              <a:spcBef>
                <a:spcPts val="0"/>
              </a:spcBef>
              <a:spcAft>
                <a:spcPts val="0"/>
              </a:spcAft>
              <a:defRPr/>
            </a:pPr>
            <a:r>
              <a:rPr lang="zh-CN" altLang="en-US" sz="7200" dirty="0">
                <a:solidFill>
                  <a:srgbClr val="FFFF00"/>
                </a:solidFill>
                <a:latin typeface="KaiTi" pitchFamily="49" charset="-122"/>
                <a:ea typeface="KaiTi" pitchFamily="49" charset="-122"/>
              </a:rPr>
              <a:t>年</a:t>
            </a:r>
            <a:endParaRPr lang="en-US" altLang="zh-CN" sz="7200" dirty="0">
              <a:solidFill>
                <a:srgbClr val="FFFF00"/>
              </a:solidFill>
              <a:latin typeface="KaiTi" pitchFamily="49" charset="-122"/>
              <a:ea typeface="KaiTi" pitchFamily="49" charset="-122"/>
            </a:endParaRPr>
          </a:p>
          <a:p>
            <a:pPr algn="ctr" eaLnBrk="1" fontAlgn="auto" hangingPunct="1">
              <a:spcBef>
                <a:spcPts val="0"/>
              </a:spcBef>
              <a:spcAft>
                <a:spcPts val="0"/>
              </a:spcAft>
              <a:defRPr/>
            </a:pPr>
            <a:r>
              <a:rPr lang="zh-CN" altLang="en-US" sz="7200" dirty="0">
                <a:solidFill>
                  <a:srgbClr val="FFFF00"/>
                </a:solidFill>
                <a:latin typeface="KaiTi" pitchFamily="49" charset="-122"/>
                <a:ea typeface="KaiTi" pitchFamily="49" charset="-122"/>
              </a:rPr>
              <a:t>有</a:t>
            </a:r>
            <a:endParaRPr lang="en-US" altLang="zh-CN" sz="7200" dirty="0">
              <a:solidFill>
                <a:srgbClr val="FFFF00"/>
              </a:solidFill>
              <a:latin typeface="KaiTi" pitchFamily="49" charset="-122"/>
              <a:ea typeface="KaiTi" pitchFamily="49" charset="-122"/>
            </a:endParaRPr>
          </a:p>
          <a:p>
            <a:pPr algn="ctr" eaLnBrk="1" fontAlgn="auto" hangingPunct="1">
              <a:spcBef>
                <a:spcPts val="0"/>
              </a:spcBef>
              <a:spcAft>
                <a:spcPts val="0"/>
              </a:spcAft>
              <a:defRPr/>
            </a:pPr>
            <a:r>
              <a:rPr lang="zh-CN" altLang="en-US" sz="7200" dirty="0">
                <a:solidFill>
                  <a:srgbClr val="FFFF00"/>
                </a:solidFill>
                <a:latin typeface="KaiTi" pitchFamily="49" charset="-122"/>
                <a:ea typeface="KaiTi" pitchFamily="49" charset="-122"/>
              </a:rPr>
              <a:t>余</a:t>
            </a:r>
            <a:endParaRPr lang="en-US" altLang="zh-CN" sz="7200" dirty="0">
              <a:solidFill>
                <a:srgbClr val="FFFF00"/>
              </a:solidFill>
              <a:latin typeface="KaiTi" pitchFamily="49" charset="-122"/>
              <a:ea typeface="KaiTi" pitchFamily="49" charset="-122"/>
            </a:endParaRPr>
          </a:p>
        </p:txBody>
      </p:sp>
      <p:sp>
        <p:nvSpPr>
          <p:cNvPr id="17" name="Rectangle 3"/>
          <p:cNvSpPr>
            <a:spLocks noChangeArrowheads="1"/>
          </p:cNvSpPr>
          <p:nvPr/>
        </p:nvSpPr>
        <p:spPr bwMode="auto">
          <a:xfrm>
            <a:off x="1028700" y="3887788"/>
            <a:ext cx="2995613" cy="644525"/>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p>
            <a:pPr algn="ctr" eaLnBrk="1" hangingPunct="1">
              <a:defRPr/>
            </a:pPr>
            <a:r>
              <a:rPr lang="en-US" altLang="ja-JP" sz="3600" dirty="0" err="1"/>
              <a:t>yú</a:t>
            </a:r>
            <a:endParaRPr lang="en-US" sz="3600" dirty="0"/>
          </a:p>
        </p:txBody>
      </p:sp>
      <p:sp>
        <p:nvSpPr>
          <p:cNvPr id="19" name="Rectangle 18"/>
          <p:cNvSpPr/>
          <p:nvPr/>
        </p:nvSpPr>
        <p:spPr>
          <a:xfrm>
            <a:off x="1038225" y="4532313"/>
            <a:ext cx="2995613" cy="1200150"/>
          </a:xfrm>
          <a:prstGeom prst="rect">
            <a:avLst/>
          </a:prstGeom>
        </p:spPr>
        <p:style>
          <a:lnRef idx="1">
            <a:schemeClr val="accent6"/>
          </a:lnRef>
          <a:fillRef idx="3">
            <a:schemeClr val="accent6"/>
          </a:fillRef>
          <a:effectRef idx="2">
            <a:schemeClr val="accent6"/>
          </a:effectRef>
          <a:fontRef idx="minor">
            <a:schemeClr val="lt1"/>
          </a:fontRef>
        </p:style>
        <p:txBody>
          <a:bodyPr>
            <a:spAutoFit/>
          </a:bodyPr>
          <a:lstStyle/>
          <a:p>
            <a:pPr algn="ctr" eaLnBrk="1" fontAlgn="auto" hangingPunct="1">
              <a:spcBef>
                <a:spcPts val="0"/>
              </a:spcBef>
              <a:spcAft>
                <a:spcPts val="0"/>
              </a:spcAft>
              <a:defRPr/>
            </a:pPr>
            <a:r>
              <a:rPr lang="zh-CN" altLang="en-US" sz="7200" dirty="0">
                <a:solidFill>
                  <a:schemeClr val="bg1"/>
                </a:solidFill>
                <a:latin typeface="KaiTi" pitchFamily="49" charset="-122"/>
                <a:ea typeface="KaiTi" pitchFamily="49" charset="-122"/>
              </a:rPr>
              <a:t>鱼</a:t>
            </a:r>
            <a:endParaRPr lang="en-US" sz="7200" dirty="0">
              <a:solidFill>
                <a:schemeClr val="bg1"/>
              </a:solidFill>
              <a:latin typeface="KaiTi" pitchFamily="49" charset="-122"/>
              <a:ea typeface="KaiTi" pitchFamily="49" charset="-122"/>
            </a:endParaRPr>
          </a:p>
        </p:txBody>
      </p:sp>
      <p:sp>
        <p:nvSpPr>
          <p:cNvPr id="2" name="Rectangle 1"/>
          <p:cNvSpPr/>
          <p:nvPr/>
        </p:nvSpPr>
        <p:spPr>
          <a:xfrm>
            <a:off x="0" y="0"/>
            <a:ext cx="9144000" cy="26035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Rectangle 11"/>
          <p:cNvSpPr/>
          <p:nvPr/>
        </p:nvSpPr>
        <p:spPr>
          <a:xfrm rot="5400000">
            <a:off x="-3300412" y="3306762"/>
            <a:ext cx="6858000" cy="24447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8201" name="Picture 2" descr="http://www.5068.com/uploads/allimg/130315/13205a55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 y="1182688"/>
            <a:ext cx="3497263" cy="262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201"/>
                                        </p:tgtEl>
                                        <p:attrNameLst>
                                          <p:attrName>style.visibility</p:attrName>
                                        </p:attrNameLst>
                                      </p:cBhvr>
                                      <p:to>
                                        <p:strVal val="visible"/>
                                      </p:to>
                                    </p:set>
                                    <p:animEffect transition="in" filter="fade">
                                      <p:cBhvr>
                                        <p:cTn id="7" dur="500"/>
                                        <p:tgtEl>
                                          <p:spTgt spid="820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Effect transition="in" filter="fade">
                                      <p:cBhvr>
                                        <p:cTn id="12"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
            <a:extLst>
              <a:ext uri="{FF2B5EF4-FFF2-40B4-BE49-F238E27FC236}">
                <a16:creationId xmlns:a16="http://schemas.microsoft.com/office/drawing/2014/main" id="{65B2382E-F82F-6340-956C-0BDEF59EE1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23111"/>
            <a:ext cx="8704360" cy="6611777"/>
          </a:xfrm>
          <a:prstGeom prst="rect">
            <a:avLst/>
          </a:prstGeom>
        </p:spPr>
      </p:pic>
      <p:sp>
        <p:nvSpPr>
          <p:cNvPr id="5122" name="TextBox 7"/>
          <p:cNvSpPr txBox="1">
            <a:spLocks noChangeArrowheads="1"/>
          </p:cNvSpPr>
          <p:nvPr/>
        </p:nvSpPr>
        <p:spPr bwMode="auto">
          <a:xfrm>
            <a:off x="3301735" y="1718131"/>
            <a:ext cx="5195169"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GB" altLang="en-US" sz="4000" b="1" dirty="0"/>
              <a:t>  </a:t>
            </a:r>
          </a:p>
          <a:p>
            <a:r>
              <a:rPr lang="en-GB" altLang="en-US" sz="4000" b="1" dirty="0"/>
              <a:t>There are many ancient and delightful superstitions surrounding this holiday. This is one of our </a:t>
            </a:r>
            <a:r>
              <a:rPr lang="en-US" altLang="en-US" sz="4000" b="1" dirty="0"/>
              <a:t>favorites.</a:t>
            </a:r>
            <a:r>
              <a:rPr lang="en-GB" altLang="en-US" sz="4000" b="1" dirty="0"/>
              <a:t>  </a:t>
            </a:r>
          </a:p>
        </p:txBody>
      </p:sp>
      <p:pic>
        <p:nvPicPr>
          <p:cNvPr id="5123" name="Picture 4" descr="pp title chinese2.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88125" y="981075"/>
            <a:ext cx="2222500"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descr="man  china_map.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8131" y="0"/>
            <a:ext cx="4447159" cy="417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51262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7"/>
          <p:cNvSpPr txBox="1">
            <a:spLocks noChangeArrowheads="1"/>
          </p:cNvSpPr>
          <p:nvPr/>
        </p:nvSpPr>
        <p:spPr bwMode="auto">
          <a:xfrm>
            <a:off x="611188" y="1196975"/>
            <a:ext cx="2592387"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GB" altLang="en-US" sz="2400" b="1"/>
              <a:t>  </a:t>
            </a:r>
          </a:p>
          <a:p>
            <a:r>
              <a:rPr lang="en-GB" altLang="en-US" sz="2400" b="1"/>
              <a:t>Long ago, in Han times, there was a monster whose name was "Nian". This monster came once each year to a little village and scared everyone! </a:t>
            </a:r>
          </a:p>
        </p:txBody>
      </p:sp>
      <p:pic>
        <p:nvPicPr>
          <p:cNvPr id="6147" name="Picture 4" descr="pp title chinese2.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88125" y="981075"/>
            <a:ext cx="2222500"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4" descr="pp dragon 1.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59113" y="1484313"/>
            <a:ext cx="581025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4155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7"/>
          <p:cNvSpPr txBox="1">
            <a:spLocks noChangeArrowheads="1"/>
          </p:cNvSpPr>
          <p:nvPr/>
        </p:nvSpPr>
        <p:spPr bwMode="auto">
          <a:xfrm>
            <a:off x="395288" y="836613"/>
            <a:ext cx="5616575"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GB" altLang="en-US" sz="2400"/>
              <a:t>  </a:t>
            </a:r>
          </a:p>
          <a:p>
            <a:r>
              <a:rPr lang="en-GB" altLang="en-US" sz="2400" b="1"/>
              <a:t>One day, just by luck, the villagers discovered that "Nian" had a couple fears of his own. He was afraid of the color red. He was even more afraid of scary loud noises!</a:t>
            </a:r>
          </a:p>
        </p:txBody>
      </p:sp>
      <p:pic>
        <p:nvPicPr>
          <p:cNvPr id="7171" name="Picture 3" descr="pp dragon 2.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0113" y="2335439"/>
            <a:ext cx="5683250" cy="434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4" descr="waving pp.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00113" y="3543300"/>
            <a:ext cx="4524375"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91471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7"/>
          <p:cNvSpPr txBox="1">
            <a:spLocks noChangeArrowheads="1"/>
          </p:cNvSpPr>
          <p:nvPr/>
        </p:nvSpPr>
        <p:spPr bwMode="auto">
          <a:xfrm>
            <a:off x="323850" y="676275"/>
            <a:ext cx="381635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GB" altLang="en-US" sz="2400" b="1"/>
              <a:t>  </a:t>
            </a:r>
          </a:p>
          <a:p>
            <a:r>
              <a:rPr lang="en-GB" altLang="en-US" sz="2400" b="1"/>
              <a:t>The villagers prepared.</a:t>
            </a:r>
          </a:p>
          <a:p>
            <a:endParaRPr lang="en-GB" altLang="en-US" sz="2400" b="1"/>
          </a:p>
          <a:p>
            <a:r>
              <a:rPr lang="en-GB" altLang="en-US" sz="2400" b="1"/>
              <a:t>When "Nian" appeared, everyone in the village ran for the red banners and noise makers they had made. They waved their banners and rattled their noise makers. This scared "Nian" so much that "Nian" ran away and was never heard from again!</a:t>
            </a:r>
            <a:r>
              <a:rPr lang="en-GB" altLang="en-US" sz="2400"/>
              <a:t> </a:t>
            </a:r>
          </a:p>
        </p:txBody>
      </p:sp>
      <p:pic>
        <p:nvPicPr>
          <p:cNvPr id="8195" name="Picture 3" descr="pp mini dragon.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95738" y="188913"/>
            <a:ext cx="18383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5" descr="pp girl flag.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33975" y="692150"/>
            <a:ext cx="4010025" cy="581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7" descr="pp noisemaker.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95738" y="2205038"/>
            <a:ext cx="2886075"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74419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7"/>
          <p:cNvSpPr txBox="1">
            <a:spLocks noChangeArrowheads="1"/>
          </p:cNvSpPr>
          <p:nvPr/>
        </p:nvSpPr>
        <p:spPr bwMode="auto">
          <a:xfrm>
            <a:off x="250825" y="4365625"/>
            <a:ext cx="874871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GB" altLang="en-US" sz="2400" b="1"/>
              <a:t>  </a:t>
            </a:r>
          </a:p>
          <a:p>
            <a:r>
              <a:rPr lang="en-GB" altLang="en-US" sz="2400" b="1"/>
              <a:t>rattled on Chinese New Year. At midnight, firecrackers, paper dragons, noise makers, the waving of red ribbons and banners all help to drive away any lingering evil spirits from the old year. (In case "Nian" is still lurking about somewhere!)</a:t>
            </a:r>
          </a:p>
        </p:txBody>
      </p:sp>
      <p:pic>
        <p:nvPicPr>
          <p:cNvPr id="9219" name="Picture 4" descr="pp title chinese2.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88125" y="981075"/>
            <a:ext cx="2222500"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3" descr="pp ribbon.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260350"/>
            <a:ext cx="58293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TextBox 6"/>
          <p:cNvSpPr txBox="1">
            <a:spLocks noChangeArrowheads="1"/>
          </p:cNvSpPr>
          <p:nvPr/>
        </p:nvSpPr>
        <p:spPr bwMode="auto">
          <a:xfrm>
            <a:off x="4067175" y="3217863"/>
            <a:ext cx="507682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GB" altLang="en-US" sz="2400" b="1"/>
              <a:t>Which all goes to explain why people in China believe the color red signifies joy and luck, and why noise makers are </a:t>
            </a:r>
          </a:p>
        </p:txBody>
      </p:sp>
    </p:spTree>
    <p:extLst>
      <p:ext uri="{BB962C8B-B14F-4D97-AF65-F5344CB8AC3E}">
        <p14:creationId xmlns:p14="http://schemas.microsoft.com/office/powerpoint/2010/main" val="1202943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 Box 1"/>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algn="ctr" eaLnBrk="1" hangingPunct="1">
              <a:buClrTx/>
              <a:buFontTx/>
              <a:buNone/>
            </a:pPr>
            <a:r>
              <a:rPr lang="en-GB" altLang="en-US" sz="4400"/>
              <a:t> Happy new year</a:t>
            </a:r>
          </a:p>
        </p:txBody>
      </p:sp>
      <p:sp>
        <p:nvSpPr>
          <p:cNvPr id="20482" name="Text Box 2"/>
          <p:cNvSpPr txBox="1">
            <a:spLocks noChangeArrowheads="1"/>
          </p:cNvSpPr>
          <p:nvPr/>
        </p:nvSpPr>
        <p:spPr bwMode="auto">
          <a:xfrm>
            <a:off x="457200" y="1600200"/>
            <a:ext cx="4038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39725">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defRPr>
                <a:solidFill>
                  <a:srgbClr val="000000"/>
                </a:solidFill>
                <a:latin typeface="Arial" panose="020B0604020202020204" pitchFamily="34" charset="0"/>
                <a:ea typeface="Microsoft YaHei" panose="020B0503020204020204" pitchFamily="34" charset="-122"/>
              </a:defRPr>
            </a:lvl1pPr>
            <a:lvl2pP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defRPr>
                <a:solidFill>
                  <a:srgbClr val="000000"/>
                </a:solidFill>
                <a:latin typeface="Arial" panose="020B0604020202020204" pitchFamily="34" charset="0"/>
                <a:ea typeface="Microsoft YaHei" panose="020B0503020204020204" pitchFamily="34" charset="-122"/>
              </a:defRPr>
            </a:lvl2pPr>
            <a:lvl3pP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defRPr>
                <a:solidFill>
                  <a:srgbClr val="000000"/>
                </a:solidFill>
                <a:latin typeface="Arial" panose="020B0604020202020204" pitchFamily="34" charset="0"/>
                <a:ea typeface="Microsoft YaHei" panose="020B0503020204020204" pitchFamily="34" charset="-122"/>
              </a:defRPr>
            </a:lvl3pPr>
            <a:lvl4pP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defRPr>
                <a:solidFill>
                  <a:srgbClr val="000000"/>
                </a:solidFill>
                <a:latin typeface="Arial" panose="020B0604020202020204" pitchFamily="34" charset="0"/>
                <a:ea typeface="Microsoft YaHei" panose="020B0503020204020204" pitchFamily="34" charset="-122"/>
              </a:defRPr>
            </a:lvl4pPr>
            <a:lvl5pPr>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341313" algn="l"/>
                <a:tab pos="798513" algn="l"/>
                <a:tab pos="1255713" algn="l"/>
                <a:tab pos="1712913" algn="l"/>
                <a:tab pos="2170113" algn="l"/>
                <a:tab pos="2627313" algn="l"/>
                <a:tab pos="3084513" algn="l"/>
                <a:tab pos="3541713" algn="l"/>
                <a:tab pos="3998913" algn="l"/>
                <a:tab pos="4456113" algn="l"/>
                <a:tab pos="4913313" algn="l"/>
                <a:tab pos="5370513" algn="l"/>
                <a:tab pos="5827713" algn="l"/>
                <a:tab pos="6284913" algn="l"/>
                <a:tab pos="6742113" algn="l"/>
                <a:tab pos="7199313" algn="l"/>
                <a:tab pos="7656513" algn="l"/>
                <a:tab pos="8113713" algn="l"/>
                <a:tab pos="8570913" algn="l"/>
                <a:tab pos="9028113" algn="l"/>
                <a:tab pos="9485313" algn="l"/>
              </a:tabLst>
              <a:defRPr>
                <a:solidFill>
                  <a:srgbClr val="000000"/>
                </a:solidFill>
                <a:latin typeface="Arial" panose="020B0604020202020204" pitchFamily="34" charset="0"/>
                <a:ea typeface="Microsoft YaHei" panose="020B0503020204020204" pitchFamily="34" charset="-122"/>
              </a:defRPr>
            </a:lvl9pPr>
          </a:lstStyle>
          <a:p>
            <a:pPr eaLnBrk="1" hangingPunct="1">
              <a:spcBef>
                <a:spcPts val="700"/>
              </a:spcBef>
              <a:buClrTx/>
              <a:buFontTx/>
              <a:buNone/>
            </a:pPr>
            <a:endParaRPr lang="en-GB" altLang="en-US" sz="2800"/>
          </a:p>
          <a:p>
            <a:pPr marL="339725" indent="-338138" eaLnBrk="1" hangingPunct="1">
              <a:spcBef>
                <a:spcPts val="700"/>
              </a:spcBef>
              <a:buFont typeface="Arial" panose="020B0604020202020204" pitchFamily="34" charset="0"/>
              <a:buChar char="•"/>
            </a:pPr>
            <a:r>
              <a:rPr lang="en-GB" altLang="en-US" sz="2800"/>
              <a:t>Happy new year</a:t>
            </a:r>
          </a:p>
          <a:p>
            <a:pPr marL="339725" indent="-338138" eaLnBrk="1" hangingPunct="1">
              <a:spcBef>
                <a:spcPts val="700"/>
              </a:spcBef>
              <a:buFont typeface="Arial" panose="020B0604020202020204" pitchFamily="34" charset="0"/>
              <a:buChar char="•"/>
            </a:pPr>
            <a:r>
              <a:rPr lang="en-GB" altLang="en-US" sz="2800"/>
              <a:t>Happy new year</a:t>
            </a:r>
          </a:p>
          <a:p>
            <a:pPr marL="339725" indent="-338138" eaLnBrk="1" hangingPunct="1">
              <a:spcBef>
                <a:spcPts val="700"/>
              </a:spcBef>
              <a:buFont typeface="Arial" panose="020B0604020202020204" pitchFamily="34" charset="0"/>
              <a:buChar char="•"/>
            </a:pPr>
            <a:r>
              <a:rPr lang="en-GB" altLang="en-US" sz="2800"/>
              <a:t>Happy new year to you all</a:t>
            </a:r>
          </a:p>
          <a:p>
            <a:pPr marL="339725" indent="-338138" eaLnBrk="1" hangingPunct="1">
              <a:spcBef>
                <a:spcPts val="700"/>
              </a:spcBef>
              <a:buFont typeface="Arial" panose="020B0604020202020204" pitchFamily="34" charset="0"/>
              <a:buChar char="•"/>
            </a:pPr>
            <a:r>
              <a:rPr lang="en-GB" altLang="en-US" sz="2800"/>
              <a:t>We are singing</a:t>
            </a:r>
          </a:p>
          <a:p>
            <a:pPr marL="339725" indent="-338138" eaLnBrk="1" hangingPunct="1">
              <a:spcBef>
                <a:spcPts val="700"/>
              </a:spcBef>
              <a:buFont typeface="Arial" panose="020B0604020202020204" pitchFamily="34" charset="0"/>
              <a:buChar char="•"/>
            </a:pPr>
            <a:r>
              <a:rPr lang="en-GB" altLang="en-US" sz="2800"/>
              <a:t>We are dancing</a:t>
            </a:r>
          </a:p>
          <a:p>
            <a:pPr marL="339725" indent="-338138" eaLnBrk="1" hangingPunct="1">
              <a:spcBef>
                <a:spcPts val="700"/>
              </a:spcBef>
              <a:buFont typeface="Arial" panose="020B0604020202020204" pitchFamily="34" charset="0"/>
              <a:buChar char="•"/>
            </a:pPr>
            <a:r>
              <a:rPr lang="en-GB" altLang="en-US" sz="2800"/>
              <a:t>Happy new year to you all</a:t>
            </a:r>
          </a:p>
        </p:txBody>
      </p:sp>
      <p:pic>
        <p:nvPicPr>
          <p:cNvPr id="20483" name="Picture 3"/>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6313488" y="2133600"/>
            <a:ext cx="2830512" cy="1868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4" name="Picture 4"/>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6804025" y="4292600"/>
            <a:ext cx="2049463" cy="21875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5" name="Picture 5"/>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0" y="0"/>
            <a:ext cx="2044700" cy="21161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6" name="Picture 6"/>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3995738" y="3860800"/>
            <a:ext cx="1985962" cy="22320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7" name="Picture 7"/>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6877050" y="0"/>
            <a:ext cx="2266950" cy="19939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59168903"/>
      </p:ext>
    </p:extLst>
  </p:cSld>
  <p:clrMapOvr>
    <a:masterClrMapping/>
  </p:clrMapOvr>
  <p:transition spd="slow">
    <p:blinds dir="vert"/>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Box 1"/>
          <p:cNvSpPr txBox="1">
            <a:spLocks noChangeArrowheads="1"/>
          </p:cNvSpPr>
          <p:nvPr/>
        </p:nvSpPr>
        <p:spPr bwMode="auto">
          <a:xfrm>
            <a:off x="755650" y="404813"/>
            <a:ext cx="7772400" cy="1081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algn="ctr" eaLnBrk="1" hangingPunct="1">
              <a:buClrTx/>
              <a:buFontTx/>
              <a:buNone/>
            </a:pPr>
            <a:r>
              <a:rPr lang="en-GB" altLang="en-US" sz="3600" b="1">
                <a:latin typeface="Kristen ITC" panose="03050502040202030202" pitchFamily="66" charset="0"/>
              </a:rPr>
              <a:t>Xin nian ge</a:t>
            </a:r>
          </a:p>
        </p:txBody>
      </p:sp>
      <p:sp>
        <p:nvSpPr>
          <p:cNvPr id="21506" name="Text Box 2"/>
          <p:cNvSpPr txBox="1">
            <a:spLocks noChangeArrowheads="1"/>
          </p:cNvSpPr>
          <p:nvPr/>
        </p:nvSpPr>
        <p:spPr bwMode="auto">
          <a:xfrm>
            <a:off x="323850" y="836613"/>
            <a:ext cx="8424863" cy="4895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Microsoft YaHei" panose="020B0503020204020204" pitchFamily="34" charset="-122"/>
              </a:defRPr>
            </a:lvl9pPr>
          </a:lstStyle>
          <a:p>
            <a:pPr algn="ctr" eaLnBrk="1" hangingPunct="1">
              <a:spcBef>
                <a:spcPts val="900"/>
              </a:spcBef>
              <a:buClrTx/>
              <a:buFontTx/>
              <a:buNone/>
            </a:pPr>
            <a:endParaRPr lang="en-GB" altLang="en-US" sz="3600">
              <a:latin typeface="Kristen ITC" panose="03050502040202030202" pitchFamily="66" charset="0"/>
            </a:endParaRPr>
          </a:p>
          <a:p>
            <a:pPr algn="ctr" eaLnBrk="1" hangingPunct="1">
              <a:spcBef>
                <a:spcPts val="900"/>
              </a:spcBef>
              <a:buClrTx/>
              <a:buFontTx/>
              <a:buNone/>
            </a:pPr>
            <a:endParaRPr lang="en-GB" altLang="en-US" sz="3600">
              <a:latin typeface="Kristen ITC" panose="03050502040202030202" pitchFamily="66" charset="0"/>
            </a:endParaRPr>
          </a:p>
          <a:p>
            <a:pPr algn="ctr" eaLnBrk="1" hangingPunct="1">
              <a:spcBef>
                <a:spcPts val="900"/>
              </a:spcBef>
              <a:buClrTx/>
              <a:buFontTx/>
              <a:buNone/>
            </a:pPr>
            <a:r>
              <a:rPr lang="en-GB" altLang="en-US" sz="3600">
                <a:latin typeface="Kristen ITC" panose="03050502040202030202" pitchFamily="66" charset="0"/>
              </a:rPr>
              <a:t>Xin nian hao ya </a:t>
            </a:r>
          </a:p>
          <a:p>
            <a:pPr algn="ctr" eaLnBrk="1" hangingPunct="1">
              <a:spcBef>
                <a:spcPts val="900"/>
              </a:spcBef>
              <a:buClrTx/>
              <a:buFontTx/>
              <a:buNone/>
            </a:pPr>
            <a:r>
              <a:rPr lang="en-GB" altLang="en-US" sz="3600">
                <a:latin typeface="Kristen ITC" panose="03050502040202030202" pitchFamily="66" charset="0"/>
              </a:rPr>
              <a:t>Xin nian hao ya </a:t>
            </a:r>
          </a:p>
          <a:p>
            <a:pPr algn="ctr" eaLnBrk="1" hangingPunct="1">
              <a:spcBef>
                <a:spcPts val="900"/>
              </a:spcBef>
              <a:buClrTx/>
              <a:buFontTx/>
              <a:buNone/>
            </a:pPr>
            <a:r>
              <a:rPr lang="en-GB" altLang="en-US" sz="3600">
                <a:latin typeface="Kristen ITC" panose="03050502040202030202" pitchFamily="66" charset="0"/>
              </a:rPr>
              <a:t>Zhuhe da jia  xin nian hao</a:t>
            </a:r>
          </a:p>
          <a:p>
            <a:pPr algn="ctr" eaLnBrk="1" hangingPunct="1">
              <a:spcBef>
                <a:spcPts val="900"/>
              </a:spcBef>
              <a:buClrTx/>
              <a:buFontTx/>
              <a:buNone/>
            </a:pPr>
            <a:r>
              <a:rPr lang="en-GB" altLang="en-US" sz="3600">
                <a:latin typeface="Kristen ITC" panose="03050502040202030202" pitchFamily="66" charset="0"/>
              </a:rPr>
              <a:t>Wo men chang ge</a:t>
            </a:r>
          </a:p>
          <a:p>
            <a:pPr algn="ctr" eaLnBrk="1" hangingPunct="1">
              <a:spcBef>
                <a:spcPts val="900"/>
              </a:spcBef>
              <a:buClrTx/>
              <a:buFontTx/>
              <a:buNone/>
            </a:pPr>
            <a:r>
              <a:rPr lang="en-GB" altLang="en-US" sz="3600">
                <a:latin typeface="Kristen ITC" panose="03050502040202030202" pitchFamily="66" charset="0"/>
              </a:rPr>
              <a:t>Wo men tiao wu</a:t>
            </a:r>
          </a:p>
          <a:p>
            <a:pPr algn="ctr" eaLnBrk="1" hangingPunct="1">
              <a:spcBef>
                <a:spcPts val="900"/>
              </a:spcBef>
              <a:buClrTx/>
              <a:buSzTx/>
              <a:buFontTx/>
              <a:buNone/>
            </a:pPr>
            <a:r>
              <a:rPr lang="en-GB" altLang="en-US" sz="3600">
                <a:latin typeface="Kristen ITC" panose="03050502040202030202" pitchFamily="66" charset="0"/>
              </a:rPr>
              <a:t>Zhuhe da jia  xin nian hao</a:t>
            </a:r>
          </a:p>
          <a:p>
            <a:pPr algn="ctr" eaLnBrk="1" hangingPunct="1">
              <a:spcBef>
                <a:spcPts val="900"/>
              </a:spcBef>
              <a:buClrTx/>
              <a:buFontTx/>
              <a:buNone/>
            </a:pPr>
            <a:endParaRPr lang="en-GB" altLang="en-US" sz="3600">
              <a:latin typeface="Kristen ITC" panose="03050502040202030202" pitchFamily="66" charset="0"/>
            </a:endParaRPr>
          </a:p>
        </p:txBody>
      </p:sp>
      <p:pic>
        <p:nvPicPr>
          <p:cNvPr id="21507" name="Picture 3"/>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468313" y="260350"/>
            <a:ext cx="2268537" cy="14970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50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59563" y="260350"/>
            <a:ext cx="2201862" cy="23495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509" name="Picture 5"/>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252413" y="4652963"/>
            <a:ext cx="1766888" cy="1828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510" name="Picture 6"/>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7524750" y="5157788"/>
            <a:ext cx="1619250" cy="14239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511" name="Picture 7"/>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0" y="1989138"/>
            <a:ext cx="1665288" cy="18716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512" name="Picture 8"/>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7489825" y="2924175"/>
            <a:ext cx="1654175" cy="18002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54083878"/>
      </p:ext>
    </p:extLst>
  </p:cSld>
  <p:clrMapOvr>
    <a:masterClrMapping/>
  </p:clrMapOvr>
  <p:transition spd="slow">
    <p:blinds dir="vert"/>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448</Words>
  <Application>Microsoft Office PowerPoint</Application>
  <PresentationFormat>On-screen Show (4:3)</PresentationFormat>
  <Paragraphs>154</Paragraphs>
  <Slides>31</Slides>
  <Notes>21</Notes>
  <HiddenSlides>1</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31</vt:i4>
      </vt:variant>
    </vt:vector>
  </HeadingPairs>
  <TitlesOfParts>
    <vt:vector size="46" baseType="lpstr">
      <vt:lpstr>KaiTi</vt:lpstr>
      <vt:lpstr>Malgun Gothic</vt:lpstr>
      <vt:lpstr>Microsoft YaHei</vt:lpstr>
      <vt:lpstr>ＭＳ Ｐゴシック</vt:lpstr>
      <vt:lpstr>新細明體</vt:lpstr>
      <vt:lpstr>宋体</vt:lpstr>
      <vt:lpstr>Arial</vt:lpstr>
      <vt:lpstr>Calibri</vt:lpstr>
      <vt:lpstr>Century Schoolbook</vt:lpstr>
      <vt:lpstr>Comic Sans MS</vt:lpstr>
      <vt:lpstr>Kristen ITC</vt:lpstr>
      <vt:lpstr>Matura MT Script Capitals</vt:lpstr>
      <vt:lpstr>Tahoma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chūn lián 春联 couplets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Sheautian Tan</dc:creator>
  <cp:lastModifiedBy>Family</cp:lastModifiedBy>
  <cp:revision>116</cp:revision>
  <dcterms:created xsi:type="dcterms:W3CDTF">2013-02-08T10:07:18Z</dcterms:created>
  <dcterms:modified xsi:type="dcterms:W3CDTF">2018-01-25T16:16:40Z</dcterms:modified>
</cp:coreProperties>
</file>