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9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106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178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576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299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71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41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942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61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1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54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562B8-12A6-4BA8-A7BC-D07C25AF3621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5268E-A74A-4F71-83BB-E4FCB8F8A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9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1" y="3345872"/>
            <a:ext cx="3210791" cy="2441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眼睛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4000" dirty="0"/>
              <a:t>y</a:t>
            </a:r>
            <a:r>
              <a:rPr lang="en-GB" sz="4000" dirty="0" err="1"/>
              <a:t>ǎn</a:t>
            </a:r>
            <a:r>
              <a:rPr lang="zh-CN" altLang="en-US" sz="4000" dirty="0"/>
              <a:t> </a:t>
            </a:r>
            <a:r>
              <a:rPr lang="en-GB" sz="4000" dirty="0" err="1"/>
              <a:t>jing</a:t>
            </a:r>
            <a:endParaRPr lang="en-GB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525" y="1009217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0264" y="4218709"/>
            <a:ext cx="2306783" cy="2269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鼻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子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6000" dirty="0"/>
              <a:t> </a:t>
            </a:r>
            <a:r>
              <a:rPr lang="en-GB" sz="6000" dirty="0" err="1"/>
              <a:t>bí</a:t>
            </a:r>
            <a:r>
              <a:rPr lang="zh-CN" altLang="en-US" sz="6000" dirty="0"/>
              <a:t> </a:t>
            </a:r>
            <a:r>
              <a:rPr lang="en-GB" sz="6000" dirty="0" err="1"/>
              <a:t>zi</a:t>
            </a:r>
            <a:endParaRPr lang="en-GB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369" y="995796"/>
            <a:ext cx="24765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8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523" y="2361190"/>
            <a:ext cx="2124940" cy="2429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嘴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sz="6000" dirty="0" err="1"/>
              <a:t>zuǐ</a:t>
            </a:r>
            <a:endParaRPr lang="en-GB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1" y="477117"/>
            <a:ext cx="3616036" cy="493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3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045" y="4312372"/>
            <a:ext cx="2348347" cy="2026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牙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齿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6000" dirty="0"/>
              <a:t> </a:t>
            </a:r>
            <a:r>
              <a:rPr lang="en-GB" sz="4000" dirty="0" err="1"/>
              <a:t>yá</a:t>
            </a:r>
            <a:r>
              <a:rPr lang="zh-CN" altLang="en-US" sz="4000" dirty="0"/>
              <a:t> </a:t>
            </a:r>
            <a:r>
              <a:rPr lang="en-GB" sz="4000" dirty="0" err="1"/>
              <a:t>chǐ</a:t>
            </a:r>
            <a:endParaRPr lang="en-GB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611" y="342396"/>
            <a:ext cx="3658899" cy="365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2701" y="2438690"/>
            <a:ext cx="3454977" cy="2455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7200" dirty="0">
                <a:latin typeface="KaiTi" panose="02010609060101010101" pitchFamily="49" charset="-122"/>
                <a:ea typeface="KaiTi" panose="02010609060101010101" pitchFamily="49" charset="-122"/>
              </a:rPr>
              <a:t>耳</a:t>
            </a:r>
            <a:r>
              <a:rPr lang="zh-CN" altLang="en-US" sz="7200" dirty="0">
                <a:latin typeface="KaiTi" panose="02010609060101010101" pitchFamily="49" charset="-122"/>
                <a:ea typeface="KaiTi" panose="02010609060101010101" pitchFamily="49" charset="-122"/>
              </a:rPr>
              <a:t>朵</a:t>
            </a:r>
            <a:endParaRPr lang="en-US" altLang="zh-CN" sz="7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000" dirty="0"/>
              <a:t>  </a:t>
            </a:r>
            <a:r>
              <a:rPr lang="en-GB" sz="4000" dirty="0" err="1"/>
              <a:t>ěr</a:t>
            </a:r>
            <a:r>
              <a:rPr lang="zh-CN" altLang="en-US" sz="4000" dirty="0"/>
              <a:t>  </a:t>
            </a:r>
            <a:r>
              <a:rPr lang="en-GB" sz="4000" dirty="0"/>
              <a:t>duo</a:t>
            </a:r>
            <a:endParaRPr lang="en-GB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0" y="1143794"/>
            <a:ext cx="3361459" cy="33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3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2979" y="2293217"/>
            <a:ext cx="2973791" cy="2351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8000" dirty="0">
                <a:latin typeface="KaiTi" panose="02010609060101010101" pitchFamily="49" charset="-122"/>
                <a:ea typeface="KaiTi" panose="02010609060101010101" pitchFamily="49" charset="-122"/>
              </a:rPr>
              <a:t>脸</a:t>
            </a:r>
            <a:endParaRPr lang="en-US" altLang="zh-CN" sz="8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/>
              <a:t>  </a:t>
            </a:r>
            <a:r>
              <a:rPr lang="en-GB" sz="3600" dirty="0" err="1"/>
              <a:t>liǎn</a:t>
            </a:r>
            <a:endParaRPr lang="en-GB" sz="3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096" y="1163350"/>
            <a:ext cx="3221788" cy="329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0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1" y="2286000"/>
            <a:ext cx="2945823" cy="2934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头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发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/>
              <a:t> </a:t>
            </a:r>
            <a:r>
              <a:rPr lang="en-GB" sz="3600" dirty="0" err="1"/>
              <a:t>tóu</a:t>
            </a:r>
            <a:r>
              <a:rPr lang="zh-CN" altLang="en-US" sz="3600" dirty="0"/>
              <a:t>  </a:t>
            </a:r>
            <a:r>
              <a:rPr lang="en-GB" sz="3600" dirty="0" err="1"/>
              <a:t>fɑ</a:t>
            </a:r>
            <a:endParaRPr lang="en-GB" sz="3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281" y="831274"/>
            <a:ext cx="4623955" cy="462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2587" y="2506663"/>
            <a:ext cx="2758787" cy="2574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脖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子</a:t>
            </a:r>
            <a:endParaRPr lang="en-US" altLang="zh-CN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000" dirty="0"/>
              <a:t> </a:t>
            </a:r>
            <a:r>
              <a:rPr lang="en-GB" sz="4000" dirty="0" err="1"/>
              <a:t>bó</a:t>
            </a:r>
            <a:r>
              <a:rPr lang="zh-CN" altLang="en-US" sz="4000" dirty="0"/>
              <a:t>   </a:t>
            </a:r>
            <a:r>
              <a:rPr lang="en-GB" sz="4000" dirty="0" err="1"/>
              <a:t>zi</a:t>
            </a:r>
            <a:endParaRPr lang="en-GB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026" name="Picture 2" descr="Image result for èå­ å¡é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545" y="2183535"/>
            <a:ext cx="2805112" cy="280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5047" y="2781589"/>
            <a:ext cx="2098963" cy="22372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8800" dirty="0">
                <a:latin typeface="KaiTi" panose="02010609060101010101" pitchFamily="49" charset="-122"/>
                <a:ea typeface="KaiTi" panose="02010609060101010101" pitchFamily="49" charset="-122"/>
              </a:rPr>
              <a:t>手</a:t>
            </a:r>
            <a:endParaRPr lang="en-US" altLang="zh-CN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sz="4400" dirty="0" err="1"/>
              <a:t>shǒu</a:t>
            </a:r>
            <a:endParaRPr lang="en-GB" sz="4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267690"/>
            <a:ext cx="3216977" cy="428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7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1300" y="20542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8800" dirty="0">
                <a:latin typeface="KaiTi" panose="02010609060101010101" pitchFamily="49" charset="-122"/>
                <a:ea typeface="KaiTi" panose="02010609060101010101" pitchFamily="49" charset="-122"/>
              </a:rPr>
              <a:t>脚</a:t>
            </a:r>
            <a:endParaRPr lang="en-US" altLang="zh-CN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4000" dirty="0"/>
              <a:t> </a:t>
            </a:r>
            <a:r>
              <a:rPr lang="en-GB" sz="4000" dirty="0" err="1"/>
              <a:t>jiǎo</a:t>
            </a:r>
            <a:endParaRPr lang="en-GB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030" y="1690690"/>
            <a:ext cx="2812906" cy="295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5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195" y="1929534"/>
            <a:ext cx="2114550" cy="3058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9600" dirty="0">
                <a:latin typeface="KaiTi" panose="02010609060101010101" pitchFamily="49" charset="-122"/>
                <a:ea typeface="KaiTi" panose="02010609060101010101" pitchFamily="49" charset="-122"/>
              </a:rPr>
              <a:t>腿</a:t>
            </a:r>
            <a:endParaRPr lang="en-US" altLang="zh-CN" sz="9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600" dirty="0"/>
              <a:t>  </a:t>
            </a:r>
            <a:r>
              <a:rPr lang="en-GB" sz="3600" dirty="0" err="1"/>
              <a:t>tuǐ</a:t>
            </a:r>
            <a:endParaRPr lang="en-GB" sz="3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191" y="613063"/>
            <a:ext cx="5320146" cy="532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0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KaiTi</vt:lpstr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 R</dc:creator>
  <cp:lastModifiedBy>Chen R</cp:lastModifiedBy>
  <cp:revision>1</cp:revision>
  <dcterms:created xsi:type="dcterms:W3CDTF">2019-06-03T14:04:09Z</dcterms:created>
  <dcterms:modified xsi:type="dcterms:W3CDTF">2019-06-03T14:04:23Z</dcterms:modified>
</cp:coreProperties>
</file>