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77" d="100"/>
          <a:sy n="77" d="100"/>
        </p:scale>
        <p:origin x="4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19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48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53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486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78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637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366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528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082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04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11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A2E06-BF63-4BAF-837E-23AEC891D222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A53EE-F504-4C64-9E45-D86B7EB2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90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emf"/><Relationship Id="rId7" Type="http://schemas.openxmlformats.org/officeDocument/2006/relationships/image" Target="../media/image11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3513"/>
            <a:ext cx="9144000" cy="71330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T</a:t>
            </a:r>
            <a:r>
              <a:rPr lang="en-US" altLang="zh-CN" dirty="0" smtClean="0"/>
              <a:t>oday is :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0537" y="2230939"/>
            <a:ext cx="2171178" cy="1655762"/>
          </a:xfrm>
        </p:spPr>
        <p:txBody>
          <a:bodyPr>
            <a:noAutofit/>
          </a:bodyPr>
          <a:lstStyle/>
          <a:p>
            <a:r>
              <a:rPr lang="en-US" sz="12000" dirty="0" smtClean="0"/>
              <a:t>3</a:t>
            </a:r>
            <a:endParaRPr lang="en-GB" sz="1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229" y="1630070"/>
            <a:ext cx="2857500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16" y="1630070"/>
            <a:ext cx="2857500" cy="285750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6182997" y="2230939"/>
            <a:ext cx="2171178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0" dirty="0" smtClean="0"/>
              <a:t>26</a:t>
            </a:r>
            <a:endParaRPr lang="en-GB" sz="12000" dirty="0"/>
          </a:p>
        </p:txBody>
      </p:sp>
    </p:spTree>
    <p:extLst>
      <p:ext uri="{BB962C8B-B14F-4D97-AF65-F5344CB8AC3E}">
        <p14:creationId xmlns:p14="http://schemas.microsoft.com/office/powerpoint/2010/main" val="1121267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1063" y="515437"/>
            <a:ext cx="4271376" cy="1325563"/>
          </a:xfrm>
        </p:spPr>
        <p:txBody>
          <a:bodyPr/>
          <a:lstStyle/>
          <a:p>
            <a:pPr algn="ctr"/>
            <a:r>
              <a:rPr lang="zh-CN" altLang="en-US" dirty="0" smtClean="0"/>
              <a:t>星  期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658" y="2347075"/>
            <a:ext cx="2857500" cy="28575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732" y="2347075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3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0672" y="21394"/>
            <a:ext cx="1491641" cy="808761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一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026" name="Picture 2" descr="ãschool week lunch menuãçåçæå°çµæ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5358" r="3259" b="7297"/>
          <a:stretch/>
        </p:blipFill>
        <p:spPr bwMode="auto">
          <a:xfrm>
            <a:off x="2805831" y="830155"/>
            <a:ext cx="8592855" cy="582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847573" y="21394"/>
            <a:ext cx="1554271" cy="80876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527104" y="21394"/>
            <a:ext cx="1554271" cy="80876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三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169057" y="0"/>
            <a:ext cx="1554271" cy="80876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四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91175" y="0"/>
            <a:ext cx="1554271" cy="80876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五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6047" y="142770"/>
            <a:ext cx="3118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School Lunch Menu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462541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64104" y="1406569"/>
            <a:ext cx="1491641" cy="80876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800"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星 期 一</a:t>
            </a:r>
            <a:endParaRPr lang="en-GB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881005" y="1406569"/>
            <a:ext cx="1554271" cy="80876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560536" y="1406569"/>
            <a:ext cx="1554271" cy="80876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三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202489" y="1385175"/>
            <a:ext cx="1554271" cy="80876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四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24607" y="1385175"/>
            <a:ext cx="1554271" cy="80876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五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809979" y="1406570"/>
            <a:ext cx="1554271" cy="808761"/>
          </a:xfrm>
          <a:prstGeom prst="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六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432097" y="1406569"/>
            <a:ext cx="1554271" cy="808761"/>
          </a:xfrm>
          <a:prstGeom prst="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星 期 天          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5478" y="883349"/>
            <a:ext cx="1606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FF0000"/>
                </a:solidFill>
              </a:rPr>
              <a:t>Xīng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qī</a:t>
            </a:r>
            <a:r>
              <a:rPr lang="en-GB" sz="2800" dirty="0" smtClean="0">
                <a:solidFill>
                  <a:srgbClr val="FF0000"/>
                </a:solidFill>
              </a:rPr>
              <a:t>  </a:t>
            </a:r>
            <a:r>
              <a:rPr lang="en-GB" sz="2800" dirty="0" err="1" smtClean="0">
                <a:solidFill>
                  <a:srgbClr val="FF0000"/>
                </a:solidFill>
              </a:rPr>
              <a:t>yī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4906" y="861953"/>
            <a:ext cx="1606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FF0000"/>
                </a:solidFill>
              </a:rPr>
              <a:t>Xīng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qī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èr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21910" y="861953"/>
            <a:ext cx="1741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FF0000"/>
                </a:solidFill>
              </a:rPr>
              <a:t>Xīng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qī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sān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2857" y="883349"/>
            <a:ext cx="1741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FF0000"/>
                </a:solidFill>
              </a:rPr>
              <a:t>Xīng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qī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wǔ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8325" y="861953"/>
            <a:ext cx="164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FF0000"/>
                </a:solidFill>
              </a:rPr>
              <a:t>Xīng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qī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sì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16556" y="861953"/>
            <a:ext cx="1741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FF0000"/>
                </a:solidFill>
              </a:rPr>
              <a:t>Xīng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qī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liù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338674" y="861953"/>
            <a:ext cx="1978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rgbClr val="FF0000"/>
                </a:solidFill>
              </a:rPr>
              <a:t>Xīng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qī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 smtClean="0">
                <a:solidFill>
                  <a:srgbClr val="FF0000"/>
                </a:solidFill>
              </a:rPr>
              <a:t>tiān</a:t>
            </a:r>
            <a:endParaRPr lang="en-GB" sz="2800" dirty="0">
              <a:solidFill>
                <a:srgbClr val="FF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58" y="2361077"/>
            <a:ext cx="1614287" cy="157209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11715" t="9874" r="14054" b="15087"/>
          <a:stretch/>
        </p:blipFill>
        <p:spPr>
          <a:xfrm>
            <a:off x="6824607" y="2361077"/>
            <a:ext cx="1459952" cy="15024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551" y="2361077"/>
            <a:ext cx="1542832" cy="147188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7725" y="2493196"/>
            <a:ext cx="1400827" cy="14701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985" y="2330489"/>
            <a:ext cx="1608687" cy="1502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283" y="2412039"/>
            <a:ext cx="1400827" cy="147016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791" y="2412039"/>
            <a:ext cx="1400827" cy="1470169"/>
          </a:xfrm>
          <a:prstGeom prst="rect">
            <a:avLst/>
          </a:prstGeom>
        </p:spPr>
      </p:pic>
      <p:pic>
        <p:nvPicPr>
          <p:cNvPr id="1026" name="Picture 2" descr="ç¸éåç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929" y="4410884"/>
            <a:ext cx="2023985" cy="202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ãpeppa pigãçåçæå°çµæ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069" y="4581782"/>
            <a:ext cx="1830119" cy="183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244230" y="4877685"/>
            <a:ext cx="2705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</a:t>
            </a:r>
            <a:r>
              <a:rPr lang="en-US" altLang="zh-CN" sz="2000" dirty="0" smtClean="0"/>
              <a:t>lease read the words in different tone: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2591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ãbasic emojiãçåçæå°çµæ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60"/>
          <a:stretch/>
        </p:blipFill>
        <p:spPr bwMode="auto">
          <a:xfrm>
            <a:off x="1233292" y="1866378"/>
            <a:ext cx="10181001" cy="499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380716"/>
              </p:ext>
            </p:extLst>
          </p:nvPr>
        </p:nvGraphicFramePr>
        <p:xfrm>
          <a:off x="1233292" y="233056"/>
          <a:ext cx="9815830" cy="1545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8554">
                  <a:extLst>
                    <a:ext uri="{9D8B030D-6E8A-4147-A177-3AD203B41FA5}">
                      <a16:colId xmlns:a16="http://schemas.microsoft.com/office/drawing/2014/main" val="942839130"/>
                    </a:ext>
                  </a:extLst>
                </a:gridCol>
                <a:gridCol w="1396001">
                  <a:extLst>
                    <a:ext uri="{9D8B030D-6E8A-4147-A177-3AD203B41FA5}">
                      <a16:colId xmlns:a16="http://schemas.microsoft.com/office/drawing/2014/main" val="3413369794"/>
                    </a:ext>
                  </a:extLst>
                </a:gridCol>
                <a:gridCol w="1396001">
                  <a:extLst>
                    <a:ext uri="{9D8B030D-6E8A-4147-A177-3AD203B41FA5}">
                      <a16:colId xmlns:a16="http://schemas.microsoft.com/office/drawing/2014/main" val="1903075368"/>
                    </a:ext>
                  </a:extLst>
                </a:gridCol>
                <a:gridCol w="1396001">
                  <a:extLst>
                    <a:ext uri="{9D8B030D-6E8A-4147-A177-3AD203B41FA5}">
                      <a16:colId xmlns:a16="http://schemas.microsoft.com/office/drawing/2014/main" val="2383758739"/>
                    </a:ext>
                  </a:extLst>
                </a:gridCol>
                <a:gridCol w="1396001">
                  <a:extLst>
                    <a:ext uri="{9D8B030D-6E8A-4147-A177-3AD203B41FA5}">
                      <a16:colId xmlns:a16="http://schemas.microsoft.com/office/drawing/2014/main" val="742383444"/>
                    </a:ext>
                  </a:extLst>
                </a:gridCol>
                <a:gridCol w="1396636">
                  <a:extLst>
                    <a:ext uri="{9D8B030D-6E8A-4147-A177-3AD203B41FA5}">
                      <a16:colId xmlns:a16="http://schemas.microsoft.com/office/drawing/2014/main" val="111416105"/>
                    </a:ext>
                  </a:extLst>
                </a:gridCol>
                <a:gridCol w="1396636">
                  <a:extLst>
                    <a:ext uri="{9D8B030D-6E8A-4147-A177-3AD203B41FA5}">
                      <a16:colId xmlns:a16="http://schemas.microsoft.com/office/drawing/2014/main" val="3175794023"/>
                    </a:ext>
                  </a:extLst>
                </a:gridCol>
              </a:tblGrid>
              <a:tr h="9104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>
                          <a:effectLst/>
                        </a:rPr>
                        <a:t>星期一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>
                          <a:effectLst/>
                        </a:rPr>
                        <a:t>星期二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>
                          <a:effectLst/>
                        </a:rPr>
                        <a:t>星期三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</a:rPr>
                        <a:t>星期四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>
                          <a:effectLst/>
                        </a:rPr>
                        <a:t>星期五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>
                          <a:effectLst/>
                        </a:rPr>
                        <a:t>星期六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>
                          <a:effectLst/>
                        </a:rPr>
                        <a:t>星期天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269147"/>
                  </a:ext>
                </a:extLst>
              </a:tr>
              <a:tr h="635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8092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19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96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等线</vt:lpstr>
      <vt:lpstr>等线</vt:lpstr>
      <vt:lpstr>等线 Light</vt:lpstr>
      <vt:lpstr>Microsoft YaHei</vt:lpstr>
      <vt:lpstr>Arial</vt:lpstr>
      <vt:lpstr>Calibri</vt:lpstr>
      <vt:lpstr>Calibri Light</vt:lpstr>
      <vt:lpstr>Times New Roman</vt:lpstr>
      <vt:lpstr>Office Theme</vt:lpstr>
      <vt:lpstr>Today is :</vt:lpstr>
      <vt:lpstr>星  期</vt:lpstr>
      <vt:lpstr>星 期 一</vt:lpstr>
      <vt:lpstr>PowerPoint Presentation</vt:lpstr>
      <vt:lpstr>PowerPoint Presentation</vt:lpstr>
    </vt:vector>
  </TitlesOfParts>
  <Company>The Queens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is :</dc:title>
  <dc:creator>TQS</dc:creator>
  <cp:lastModifiedBy>TQS</cp:lastModifiedBy>
  <cp:revision>7</cp:revision>
  <dcterms:created xsi:type="dcterms:W3CDTF">2019-03-25T12:04:45Z</dcterms:created>
  <dcterms:modified xsi:type="dcterms:W3CDTF">2019-05-17T13:22:58Z</dcterms:modified>
</cp:coreProperties>
</file>