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2" r:id="rId8"/>
    <p:sldId id="261" r:id="rId9"/>
    <p:sldId id="267" r:id="rId10"/>
    <p:sldId id="268" r:id="rId11"/>
    <p:sldId id="265" r:id="rId12"/>
    <p:sldId id="273" r:id="rId13"/>
    <p:sldId id="266" r:id="rId14"/>
    <p:sldId id="274" r:id="rId15"/>
    <p:sldId id="272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9" autoAdjust="0"/>
    <p:restoredTop sz="94660"/>
  </p:normalViewPr>
  <p:slideViewPr>
    <p:cSldViewPr snapToGrid="0">
      <p:cViewPr varScale="1">
        <p:scale>
          <a:sx n="80" d="100"/>
          <a:sy n="80" d="100"/>
        </p:scale>
        <p:origin x="180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644B-693D-45F9-BC6D-ED6E261903DA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24C6-8088-4210-9026-63E829462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88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644B-693D-45F9-BC6D-ED6E261903DA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24C6-8088-4210-9026-63E829462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858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644B-693D-45F9-BC6D-ED6E261903DA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24C6-8088-4210-9026-63E829462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433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644B-693D-45F9-BC6D-ED6E261903DA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24C6-8088-4210-9026-63E829462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63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644B-693D-45F9-BC6D-ED6E261903DA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24C6-8088-4210-9026-63E829462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994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644B-693D-45F9-BC6D-ED6E261903DA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24C6-8088-4210-9026-63E829462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46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644B-693D-45F9-BC6D-ED6E261903DA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24C6-8088-4210-9026-63E829462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782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644B-693D-45F9-BC6D-ED6E261903DA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24C6-8088-4210-9026-63E829462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946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644B-693D-45F9-BC6D-ED6E261903DA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24C6-8088-4210-9026-63E829462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789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644B-693D-45F9-BC6D-ED6E261903DA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24C6-8088-4210-9026-63E829462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781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644B-693D-45F9-BC6D-ED6E261903DA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24C6-8088-4210-9026-63E829462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4644B-693D-45F9-BC6D-ED6E261903DA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B24C6-8088-4210-9026-63E829462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59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8167" y="962525"/>
            <a:ext cx="8333874" cy="1248026"/>
          </a:xfrm>
        </p:spPr>
        <p:txBody>
          <a:bodyPr>
            <a:normAutofit/>
          </a:bodyPr>
          <a:lstStyle/>
          <a:p>
            <a:r>
              <a:rPr lang="en-GB" sz="8000" dirty="0" smtClean="0"/>
              <a:t>Family </a:t>
            </a:r>
            <a:endParaRPr lang="en-GB" sz="8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367" y="2424613"/>
            <a:ext cx="6871286" cy="354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1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663" y="655970"/>
            <a:ext cx="10515600" cy="471011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3600" dirty="0" smtClean="0"/>
              <a:t>      </a:t>
            </a:r>
            <a:r>
              <a:rPr lang="en-GB" sz="3600" dirty="0" err="1" smtClean="0"/>
              <a:t>jiā</a:t>
            </a:r>
            <a:endParaRPr lang="en-US" altLang="zh-CN" sz="3600" dirty="0"/>
          </a:p>
          <a:p>
            <a:pPr marL="0" indent="0">
              <a:buNone/>
            </a:pPr>
            <a:r>
              <a:rPr lang="zh-CN" altLang="en-US" sz="13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家</a:t>
            </a:r>
            <a:endParaRPr lang="en-US" altLang="zh-CN" sz="13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family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1347" y="926929"/>
            <a:ext cx="6871286" cy="35417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63" y="1149507"/>
            <a:ext cx="3096628" cy="309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2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884" y="106763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 smtClean="0"/>
              <a:t>      </a:t>
            </a:r>
            <a:r>
              <a:rPr lang="en-GB" sz="3600" dirty="0" err="1" smtClean="0"/>
              <a:t>bà</a:t>
            </a:r>
            <a:r>
              <a:rPr lang="en-GB" sz="3600" dirty="0" smtClean="0"/>
              <a:t>             </a:t>
            </a:r>
            <a:r>
              <a:rPr lang="en-GB" sz="3600" dirty="0" err="1" smtClean="0"/>
              <a:t>bɑ</a:t>
            </a:r>
            <a:endParaRPr lang="en-US" altLang="zh-CN" sz="3600" dirty="0" smtClean="0"/>
          </a:p>
          <a:p>
            <a:pPr marL="0" indent="0">
              <a:buNone/>
            </a:pPr>
            <a:r>
              <a:rPr lang="zh-CN" altLang="en-US" sz="13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爸爸</a:t>
            </a:r>
            <a:endParaRPr lang="en-US" sz="13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dirty="0" smtClean="0"/>
              <a:t>                   Dad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5455" y="834691"/>
            <a:ext cx="5149219" cy="3436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230" y="4394888"/>
            <a:ext cx="2048171" cy="2048171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 rot="2742760">
            <a:off x="9939230" y="251492"/>
            <a:ext cx="314325" cy="9334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95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4137" y="66359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sz="4000" dirty="0" smtClean="0"/>
              <a:t>     </a:t>
            </a:r>
            <a:r>
              <a:rPr lang="en-GB" sz="4000" dirty="0" err="1" smtClean="0"/>
              <a:t>mā</a:t>
            </a:r>
            <a:r>
              <a:rPr lang="en-GB" sz="4000" dirty="0" smtClean="0"/>
              <a:t>          </a:t>
            </a:r>
            <a:r>
              <a:rPr lang="en-GB" sz="4000" dirty="0" err="1" smtClean="0"/>
              <a:t>mɑ</a:t>
            </a:r>
            <a:endParaRPr lang="en-US" altLang="zh-CN" sz="4000" dirty="0" smtClean="0"/>
          </a:p>
          <a:p>
            <a:pPr marL="0" indent="0">
              <a:buNone/>
            </a:pPr>
            <a:r>
              <a:rPr lang="zh-CN" altLang="en-US" sz="13800" dirty="0">
                <a:latin typeface="KaiTi" panose="02010609060101010101" pitchFamily="49" charset="-122"/>
                <a:ea typeface="KaiTi" panose="02010609060101010101" pitchFamily="49" charset="-122"/>
              </a:rPr>
              <a:t>妈妈</a:t>
            </a:r>
            <a:endParaRPr lang="en-GB" altLang="zh-CN" sz="13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dirty="0" smtClean="0"/>
              <a:t>mom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280" y="1086666"/>
            <a:ext cx="5889457" cy="39282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621" y="3505200"/>
            <a:ext cx="2795838" cy="2795838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 rot="19161601">
            <a:off x="6134100" y="408407"/>
            <a:ext cx="314325" cy="9334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07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537" y="76684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sz="4000" dirty="0"/>
              <a:t>   </a:t>
            </a:r>
            <a:r>
              <a:rPr lang="en-GB" sz="4000" dirty="0" smtClean="0"/>
              <a:t>  </a:t>
            </a:r>
            <a:r>
              <a:rPr lang="en-GB" sz="4000" dirty="0" err="1"/>
              <a:t>gē</a:t>
            </a:r>
            <a:r>
              <a:rPr lang="en-GB" sz="4000" dirty="0"/>
              <a:t>         </a:t>
            </a:r>
            <a:r>
              <a:rPr lang="en-GB" sz="4000" dirty="0" smtClean="0"/>
              <a:t>    </a:t>
            </a:r>
            <a:r>
              <a:rPr lang="en-GB" sz="4000" dirty="0" err="1"/>
              <a:t>ge</a:t>
            </a:r>
            <a:endParaRPr lang="en-US" altLang="zh-CN" sz="4000" dirty="0"/>
          </a:p>
          <a:p>
            <a:pPr marL="0" indent="0">
              <a:buNone/>
            </a:pPr>
            <a:r>
              <a:rPr lang="zh-CN" altLang="en-US" sz="13800" dirty="0">
                <a:latin typeface="KaiTi" panose="02010609060101010101" pitchFamily="49" charset="-122"/>
                <a:ea typeface="KaiTi" panose="02010609060101010101" pitchFamily="49" charset="-122"/>
              </a:rPr>
              <a:t>哥哥</a:t>
            </a:r>
            <a:endParaRPr lang="en-US" altLang="zh-CN" sz="13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dirty="0" smtClean="0"/>
              <a:t>Older brother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169" y="1335505"/>
            <a:ext cx="4403558" cy="44035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705" y="3652336"/>
            <a:ext cx="2931696" cy="2931696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7286625" y="584451"/>
            <a:ext cx="314325" cy="9334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90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348" y="57434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sz="4000" dirty="0" smtClean="0"/>
              <a:t>       </a:t>
            </a:r>
            <a:r>
              <a:rPr lang="en-GB" sz="4000" dirty="0" err="1"/>
              <a:t>j</a:t>
            </a:r>
            <a:r>
              <a:rPr lang="en-GB" sz="4000" dirty="0" err="1" smtClean="0"/>
              <a:t>iě</a:t>
            </a:r>
            <a:r>
              <a:rPr lang="en-GB" sz="4000" dirty="0" smtClean="0"/>
              <a:t>          </a:t>
            </a:r>
            <a:r>
              <a:rPr lang="en-GB" sz="4000" dirty="0" err="1" smtClean="0"/>
              <a:t>jie</a:t>
            </a:r>
            <a:endParaRPr lang="en-US" altLang="zh-CN" sz="4000" dirty="0" smtClean="0"/>
          </a:p>
          <a:p>
            <a:pPr marL="0" indent="0">
              <a:buNone/>
            </a:pPr>
            <a:r>
              <a:rPr lang="zh-CN" altLang="en-US" sz="13800" dirty="0">
                <a:latin typeface="KaiTi" panose="02010609060101010101" pitchFamily="49" charset="-122"/>
                <a:ea typeface="KaiTi" panose="02010609060101010101" pitchFamily="49" charset="-122"/>
              </a:rPr>
              <a:t>姐姐</a:t>
            </a:r>
            <a:endParaRPr lang="en-US" altLang="zh-CN" sz="13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dirty="0" smtClean="0"/>
              <a:t>Older sister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169" y="1335505"/>
            <a:ext cx="4403558" cy="44035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389" y="3172828"/>
            <a:ext cx="3505701" cy="3505701"/>
          </a:xfrm>
          <a:prstGeom prst="rect">
            <a:avLst/>
          </a:prstGeom>
        </p:spPr>
      </p:pic>
      <p:sp>
        <p:nvSpPr>
          <p:cNvPr id="2" name="Down Arrow 1"/>
          <p:cNvSpPr/>
          <p:nvPr/>
        </p:nvSpPr>
        <p:spPr>
          <a:xfrm>
            <a:off x="10086975" y="1809750"/>
            <a:ext cx="209550" cy="75247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01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569" y="62246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sz="4400" dirty="0" smtClean="0"/>
              <a:t>    </a:t>
            </a:r>
            <a:r>
              <a:rPr lang="en-GB" sz="4400" dirty="0" err="1" smtClean="0"/>
              <a:t>mèi</a:t>
            </a:r>
            <a:r>
              <a:rPr lang="en-GB" sz="4400" dirty="0" smtClean="0"/>
              <a:t>      </a:t>
            </a:r>
            <a:r>
              <a:rPr lang="en-GB" sz="4400" dirty="0" err="1" smtClean="0"/>
              <a:t>mei</a:t>
            </a:r>
            <a:endParaRPr lang="en-US" altLang="zh-CN" sz="4400" dirty="0" smtClean="0"/>
          </a:p>
          <a:p>
            <a:pPr marL="0" indent="0">
              <a:buNone/>
            </a:pPr>
            <a:r>
              <a:rPr lang="zh-CN" altLang="en-US" sz="13800" dirty="0">
                <a:latin typeface="KaiTi" panose="02010609060101010101" pitchFamily="49" charset="-122"/>
                <a:ea typeface="KaiTi" panose="02010609060101010101" pitchFamily="49" charset="-122"/>
              </a:rPr>
              <a:t>妹妹</a:t>
            </a:r>
            <a:endParaRPr lang="en-GB" altLang="zh-CN" sz="13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dirty="0" smtClean="0"/>
              <a:t>Younger sister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169" y="1335505"/>
            <a:ext cx="4403558" cy="44035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289" y="3461586"/>
            <a:ext cx="3024438" cy="3024438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>
            <a:off x="8982075" y="1959936"/>
            <a:ext cx="314325" cy="9334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61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252" y="62246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sz="4000" dirty="0" smtClean="0"/>
              <a:t>      </a:t>
            </a:r>
            <a:r>
              <a:rPr lang="en-GB" sz="4000" dirty="0" err="1" smtClean="0"/>
              <a:t>dì</a:t>
            </a:r>
            <a:r>
              <a:rPr lang="en-GB" sz="4000" dirty="0" smtClean="0"/>
              <a:t>            di</a:t>
            </a:r>
            <a:endParaRPr lang="en-US" altLang="zh-CN" sz="4000" dirty="0" smtClean="0"/>
          </a:p>
          <a:p>
            <a:pPr marL="0" indent="0">
              <a:buNone/>
            </a:pPr>
            <a:r>
              <a:rPr lang="zh-CN" altLang="en-US" sz="13800" dirty="0">
                <a:latin typeface="KaiTi" panose="02010609060101010101" pitchFamily="49" charset="-122"/>
                <a:ea typeface="KaiTi" panose="02010609060101010101" pitchFamily="49" charset="-122"/>
              </a:rPr>
              <a:t>弟弟</a:t>
            </a:r>
            <a:endParaRPr lang="en-US" altLang="zh-CN" sz="13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dirty="0" smtClean="0"/>
              <a:t>Younger brother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451" y="493293"/>
            <a:ext cx="4026569" cy="60398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116" y="3521744"/>
            <a:ext cx="2904122" cy="2904122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 rot="20466129">
            <a:off x="6648450" y="1931361"/>
            <a:ext cx="314325" cy="9334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59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955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 smtClean="0"/>
              <a:t>            </a:t>
            </a:r>
            <a:r>
              <a:rPr lang="en-GB" altLang="zh-CN" sz="3600" dirty="0" err="1"/>
              <a:t>g</a:t>
            </a:r>
            <a:r>
              <a:rPr lang="en-GB" sz="3600" dirty="0" err="1" smtClean="0"/>
              <a:t>è</a:t>
            </a:r>
            <a:endParaRPr lang="en-GB" sz="3600" dirty="0" smtClean="0"/>
          </a:p>
          <a:p>
            <a:pPr marL="0" indent="0">
              <a:buNone/>
            </a:pPr>
            <a:r>
              <a:rPr lang="zh-CN" altLang="en-US" sz="199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个</a:t>
            </a:r>
            <a:endParaRPr lang="en-US" altLang="zh-CN" sz="199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dirty="0" smtClean="0"/>
              <a:t>measure word for person</a:t>
            </a:r>
            <a:endParaRPr lang="en-US" altLang="zh-CN" dirty="0"/>
          </a:p>
          <a:p>
            <a:pPr marL="0" indent="0">
              <a:buNone/>
            </a:pPr>
            <a:endParaRPr lang="en-US" altLang="zh-CN" sz="199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775" y="1333500"/>
            <a:ext cx="4743450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72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252" y="1033244"/>
            <a:ext cx="4985147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Translate: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sz="3200" dirty="0" smtClean="0"/>
              <a:t>一</a:t>
            </a:r>
            <a:r>
              <a:rPr lang="zh-CN" altLang="en-US" sz="3200" dirty="0" smtClean="0">
                <a:solidFill>
                  <a:srgbClr val="FF0000"/>
                </a:solidFill>
              </a:rPr>
              <a:t>个</a:t>
            </a:r>
            <a:r>
              <a:rPr lang="zh-CN" altLang="en-US" sz="3200" dirty="0" smtClean="0"/>
              <a:t>哥哥  </a:t>
            </a:r>
            <a:endParaRPr lang="en-US" altLang="zh-CN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Two older sisters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Ten younger brothers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Twenty two younger sisters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altLang="zh-CN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892278" y="2066619"/>
            <a:ext cx="3756422" cy="255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altLang="zh-CN" sz="3200" dirty="0"/>
              <a:t>One older brother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zh-CN" altLang="en-US" sz="3200" dirty="0" smtClean="0">
                <a:solidFill>
                  <a:schemeClr val="accent5"/>
                </a:solidFill>
              </a:rPr>
              <a:t>两</a:t>
            </a:r>
            <a:r>
              <a:rPr lang="zh-CN" altLang="en-US" sz="3200" dirty="0" smtClean="0">
                <a:solidFill>
                  <a:srgbClr val="FF0000"/>
                </a:solidFill>
              </a:rPr>
              <a:t>个</a:t>
            </a:r>
            <a:r>
              <a:rPr lang="zh-CN" altLang="en-US" sz="3200" dirty="0" smtClean="0"/>
              <a:t>姐</a:t>
            </a:r>
            <a:r>
              <a:rPr lang="zh-CN" altLang="en-US" sz="3200" dirty="0"/>
              <a:t>姐</a:t>
            </a:r>
            <a:endParaRPr lang="en-US" altLang="zh-CN" sz="3200" dirty="0"/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zh-CN" altLang="en-US" sz="3200" dirty="0"/>
              <a:t>十</a:t>
            </a:r>
            <a:r>
              <a:rPr lang="zh-CN" altLang="en-US" sz="3200" dirty="0" smtClean="0">
                <a:solidFill>
                  <a:srgbClr val="FF0000"/>
                </a:solidFill>
              </a:rPr>
              <a:t>个</a:t>
            </a:r>
            <a:r>
              <a:rPr lang="zh-CN" altLang="en-US" sz="3200" dirty="0" smtClean="0"/>
              <a:t>弟</a:t>
            </a:r>
            <a:r>
              <a:rPr lang="zh-CN" altLang="en-US" sz="3200" dirty="0"/>
              <a:t>弟</a:t>
            </a:r>
            <a:endParaRPr lang="en-US" altLang="zh-CN" sz="3200" dirty="0"/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zh-CN" altLang="en-US" sz="3200" dirty="0"/>
              <a:t>二十二</a:t>
            </a:r>
            <a:r>
              <a:rPr lang="zh-CN" altLang="en-US" sz="3200" dirty="0">
                <a:solidFill>
                  <a:srgbClr val="FF0000"/>
                </a:solidFill>
              </a:rPr>
              <a:t>个</a:t>
            </a:r>
            <a:r>
              <a:rPr lang="zh-CN" altLang="en-US" sz="3200" dirty="0"/>
              <a:t>妹妹</a:t>
            </a:r>
            <a:endParaRPr lang="en-US" altLang="zh-CN" sz="3200" dirty="0"/>
          </a:p>
          <a:p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230" y="2081067"/>
            <a:ext cx="2543175" cy="25431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694068" y="1033244"/>
            <a:ext cx="1504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err="1"/>
              <a:t>liǎng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27960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125" y="145732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           </a:t>
            </a:r>
            <a:r>
              <a:rPr lang="en-GB" altLang="zh-CN" dirty="0" err="1"/>
              <a:t>y</a:t>
            </a:r>
            <a:r>
              <a:rPr lang="en-GB" dirty="0" err="1" smtClean="0"/>
              <a:t>ǒu</a:t>
            </a:r>
            <a:endParaRPr lang="en-GB" dirty="0" smtClean="0"/>
          </a:p>
          <a:p>
            <a:pPr marL="0" indent="0">
              <a:buNone/>
            </a:pPr>
            <a:r>
              <a:rPr lang="zh-CN" altLang="en-US" sz="199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有 </a:t>
            </a:r>
            <a:endParaRPr lang="en-GB" altLang="zh-CN" sz="199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GB" sz="3200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GB" sz="3200" dirty="0" smtClean="0">
                <a:latin typeface="KaiTi" panose="02010609060101010101" pitchFamily="49" charset="-122"/>
                <a:ea typeface="KaiTi" panose="02010609060101010101" pitchFamily="49" charset="-122"/>
              </a:rPr>
              <a:t>   have</a:t>
            </a:r>
            <a:endParaRPr lang="en-GB" sz="32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49" y="1457324"/>
            <a:ext cx="4029075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90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5" y="11779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            </a:t>
            </a:r>
            <a:r>
              <a:rPr lang="en-GB" dirty="0" err="1" smtClean="0"/>
              <a:t>méi</a:t>
            </a:r>
            <a:r>
              <a:rPr lang="en-GB" dirty="0" smtClean="0"/>
              <a:t>                       </a:t>
            </a:r>
            <a:r>
              <a:rPr lang="en-GB" altLang="zh-CN" dirty="0" err="1" smtClean="0"/>
              <a:t>y</a:t>
            </a:r>
            <a:r>
              <a:rPr lang="en-GB" dirty="0" err="1" smtClean="0"/>
              <a:t>ǒu</a:t>
            </a:r>
            <a:endParaRPr lang="en-GB" dirty="0" smtClean="0"/>
          </a:p>
          <a:p>
            <a:pPr marL="0" indent="0">
              <a:buNone/>
            </a:pPr>
            <a:r>
              <a:rPr lang="zh-CN" altLang="en-US" sz="19900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没</a:t>
            </a:r>
            <a:r>
              <a:rPr lang="zh-CN" altLang="en-US" sz="199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有</a:t>
            </a:r>
            <a:endParaRPr lang="en-US" altLang="zh-CN" sz="199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4600" dirty="0" smtClean="0">
                <a:latin typeface="Calibri" panose="020F0502020204030204" pitchFamily="34" charset="0"/>
                <a:ea typeface="KaiTi" panose="02010609060101010101" pitchFamily="49" charset="-122"/>
              </a:rPr>
              <a:t>       don’t </a:t>
            </a:r>
            <a:r>
              <a:rPr lang="en-US" sz="4600" dirty="0">
                <a:latin typeface="Calibri" panose="020F0502020204030204" pitchFamily="34" charset="0"/>
                <a:ea typeface="KaiTi" panose="02010609060101010101" pitchFamily="49" charset="-122"/>
              </a:rPr>
              <a:t>have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775" y="1177925"/>
            <a:ext cx="4210050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25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925" y="327025"/>
            <a:ext cx="10515600" cy="1325563"/>
          </a:xfrm>
        </p:spPr>
        <p:txBody>
          <a:bodyPr/>
          <a:lstStyle/>
          <a:p>
            <a:r>
              <a:rPr lang="zh-CN" altLang="en-US" dirty="0" smtClean="0"/>
              <a:t>你有哥哥吗？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7788"/>
            <a:ext cx="5095875" cy="50720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Do you have older brothers?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altLang="zh-CN" sz="3200" dirty="0" smtClean="0"/>
              <a:t>I h</a:t>
            </a:r>
            <a:r>
              <a:rPr lang="en-US" altLang="zh-CN" sz="3200" dirty="0"/>
              <a:t>a</a:t>
            </a:r>
            <a:r>
              <a:rPr lang="en-US" altLang="zh-CN" sz="3200" dirty="0" smtClean="0"/>
              <a:t>ve one younger sister.</a:t>
            </a:r>
          </a:p>
          <a:p>
            <a:pPr marL="0" indent="0">
              <a:buNone/>
            </a:pPr>
            <a:r>
              <a:rPr lang="zh-CN" altLang="en-US" sz="3200" dirty="0" smtClean="0"/>
              <a:t>我有一个妹妹。</a:t>
            </a:r>
            <a:endParaRPr lang="en-US" altLang="zh-CN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Does she have older sisters?</a:t>
            </a:r>
          </a:p>
          <a:p>
            <a:pPr marL="0" indent="0">
              <a:buNone/>
            </a:pPr>
            <a:r>
              <a:rPr lang="zh-CN" altLang="en-US" sz="3200" dirty="0"/>
              <a:t>她</a:t>
            </a:r>
            <a:r>
              <a:rPr lang="zh-CN" altLang="en-US" sz="3200" dirty="0" smtClean="0"/>
              <a:t>有姐姐吗？</a:t>
            </a:r>
            <a:endParaRPr lang="en-US" altLang="zh-CN" sz="3200" dirty="0" smtClean="0"/>
          </a:p>
          <a:p>
            <a:pPr marL="0" indent="0">
              <a:buNone/>
            </a:pPr>
            <a:endParaRPr lang="en-US" altLang="zh-CN" sz="32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419850" y="1266825"/>
            <a:ext cx="5410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She doesn’t have </a:t>
            </a:r>
            <a:r>
              <a:rPr lang="en-US" sz="3200" dirty="0"/>
              <a:t>older sister.</a:t>
            </a:r>
          </a:p>
          <a:p>
            <a:r>
              <a:rPr lang="zh-CN" altLang="en-US" sz="3200" dirty="0" smtClean="0"/>
              <a:t>她没</a:t>
            </a:r>
            <a:r>
              <a:rPr lang="zh-CN" altLang="en-US" sz="3200" dirty="0"/>
              <a:t>有姐姐</a:t>
            </a:r>
            <a:r>
              <a:rPr lang="zh-CN" altLang="en-US" sz="3200" dirty="0" smtClean="0"/>
              <a:t>。</a:t>
            </a:r>
            <a:endParaRPr lang="en-US" altLang="zh-CN" sz="3200" dirty="0" smtClean="0"/>
          </a:p>
          <a:p>
            <a:endParaRPr lang="en-US" altLang="zh-CN" sz="3200" dirty="0"/>
          </a:p>
          <a:p>
            <a:r>
              <a:rPr lang="en-US" altLang="zh-CN" sz="3200" dirty="0" smtClean="0"/>
              <a:t>Does he have younger brothers?</a:t>
            </a:r>
          </a:p>
          <a:p>
            <a:r>
              <a:rPr lang="zh-CN" altLang="en-US" sz="3200" dirty="0"/>
              <a:t>他</a:t>
            </a:r>
            <a:r>
              <a:rPr lang="zh-CN" altLang="en-US" sz="3200" dirty="0" smtClean="0"/>
              <a:t>有弟弟吗？</a:t>
            </a:r>
            <a:endParaRPr lang="en-US" altLang="zh-CN" sz="3200" dirty="0" smtClean="0"/>
          </a:p>
          <a:p>
            <a:endParaRPr lang="en-US" altLang="zh-CN" sz="3200" dirty="0"/>
          </a:p>
          <a:p>
            <a:r>
              <a:rPr lang="en-US" altLang="zh-CN" sz="3200" dirty="0" smtClean="0"/>
              <a:t>He has two younger brothers.</a:t>
            </a:r>
            <a:endParaRPr lang="en-US" altLang="zh-CN" sz="3200" dirty="0"/>
          </a:p>
          <a:p>
            <a:r>
              <a:rPr lang="zh-CN" altLang="en-US" sz="3200" dirty="0"/>
              <a:t>他</a:t>
            </a:r>
            <a:r>
              <a:rPr lang="zh-CN" altLang="en-US" sz="3200" dirty="0" smtClean="0"/>
              <a:t>有</a:t>
            </a:r>
            <a:r>
              <a:rPr lang="zh-CN" altLang="en-US" sz="3200" dirty="0" smtClean="0">
                <a:solidFill>
                  <a:srgbClr val="FF0000"/>
                </a:solidFill>
              </a:rPr>
              <a:t>两</a:t>
            </a:r>
            <a:r>
              <a:rPr lang="zh-CN" altLang="en-US" sz="3200" dirty="0" smtClean="0"/>
              <a:t>个弟弟。</a:t>
            </a:r>
            <a:endParaRPr lang="en-US" altLang="zh-CN" sz="3200" dirty="0" smtClean="0"/>
          </a:p>
        </p:txBody>
      </p:sp>
    </p:spTree>
    <p:extLst>
      <p:ext uri="{BB962C8B-B14F-4D97-AF65-F5344CB8AC3E}">
        <p14:creationId xmlns:p14="http://schemas.microsoft.com/office/powerpoint/2010/main" val="391916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6000" dirty="0" smtClean="0">
                <a:latin typeface="Algerian" panose="04020705040A02060702" pitchFamily="82" charset="0"/>
              </a:rPr>
              <a:t>Lets strike the stroke!!</a:t>
            </a:r>
            <a:endParaRPr lang="en-GB" sz="60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981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1324" y="739774"/>
            <a:ext cx="5438775" cy="54133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41300" dirty="0">
                <a:latin typeface="KaiTi" panose="02010609060101010101" pitchFamily="49" charset="-122"/>
                <a:ea typeface="KaiTi" panose="02010609060101010101" pitchFamily="49" charset="-122"/>
              </a:rPr>
              <a:t>家</a:t>
            </a:r>
            <a:endParaRPr lang="en-GB" sz="413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678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4650" y="996949"/>
            <a:ext cx="5657850" cy="48418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41300" dirty="0">
                <a:latin typeface="KaiTi" panose="02010609060101010101" pitchFamily="49" charset="-122"/>
                <a:ea typeface="KaiTi" panose="02010609060101010101" pitchFamily="49" charset="-122"/>
              </a:rPr>
              <a:t>爸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219257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475" y="930275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41300" dirty="0">
                <a:latin typeface="KaiTi" panose="02010609060101010101" pitchFamily="49" charset="-122"/>
                <a:ea typeface="KaiTi" panose="02010609060101010101" pitchFamily="49" charset="-122"/>
              </a:rPr>
              <a:t>妈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258248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11639" y="529620"/>
            <a:ext cx="5480988" cy="6447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1300" dirty="0">
                <a:latin typeface="KaiTi" panose="02010609060101010101" pitchFamily="49" charset="-122"/>
                <a:ea typeface="KaiTi" panose="02010609060101010101" pitchFamily="49" charset="-122"/>
              </a:rPr>
              <a:t>弟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96590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</TotalTime>
  <Words>183</Words>
  <Application>Microsoft Office PowerPoint</Application>
  <PresentationFormat>Widescreen</PresentationFormat>
  <Paragraphs>67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KaiTi</vt:lpstr>
      <vt:lpstr>宋体</vt:lpstr>
      <vt:lpstr>Algerian</vt:lpstr>
      <vt:lpstr>Arial</vt:lpstr>
      <vt:lpstr>Calibri</vt:lpstr>
      <vt:lpstr>Calibri Light</vt:lpstr>
      <vt:lpstr>Office Theme</vt:lpstr>
      <vt:lpstr>Family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你有哥哥吗？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</dc:title>
  <dc:creator>Chen R</dc:creator>
  <cp:lastModifiedBy>Chen R</cp:lastModifiedBy>
  <cp:revision>22</cp:revision>
  <dcterms:created xsi:type="dcterms:W3CDTF">2019-02-28T13:31:41Z</dcterms:created>
  <dcterms:modified xsi:type="dcterms:W3CDTF">2019-06-03T14:07:37Z</dcterms:modified>
</cp:coreProperties>
</file>