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7" r:id="rId9"/>
    <p:sldId id="272" r:id="rId10"/>
    <p:sldId id="261" r:id="rId11"/>
    <p:sldId id="275" r:id="rId12"/>
    <p:sldId id="276" r:id="rId13"/>
    <p:sldId id="274" r:id="rId14"/>
    <p:sldId id="277" r:id="rId15"/>
    <p:sldId id="27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519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1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471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4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951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6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18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111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710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438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550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EEC28-361B-4A86-8331-A558C5EAC64B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53E24-64A5-47C7-BB42-B849E1B42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78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592263"/>
            <a:ext cx="9144000" cy="2387600"/>
          </a:xfrm>
        </p:spPr>
        <p:txBody>
          <a:bodyPr>
            <a:normAutofit/>
          </a:bodyPr>
          <a:lstStyle/>
          <a:p>
            <a:r>
              <a:rPr lang="zh-CN" altLang="en-US" sz="115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饮食</a:t>
            </a:r>
            <a:endParaRPr lang="en-GB" sz="11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0081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312" y="1473994"/>
            <a:ext cx="4676775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53300" y="1902410"/>
            <a:ext cx="3314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 </a:t>
            </a:r>
            <a:r>
              <a:rPr lang="en-GB" sz="5400" dirty="0" err="1" smtClean="0"/>
              <a:t>mǐ</a:t>
            </a:r>
            <a:r>
              <a:rPr lang="zh-CN" altLang="en-US" sz="5400" dirty="0" smtClean="0"/>
              <a:t>      </a:t>
            </a:r>
            <a:r>
              <a:rPr lang="en-GB" sz="5400" dirty="0" err="1" smtClean="0"/>
              <a:t>fàn</a:t>
            </a:r>
            <a:endParaRPr lang="en-US" altLang="zh-CN" sz="5400" dirty="0" smtClean="0">
              <a:ea typeface="KaiTi" panose="02010609060101010101" pitchFamily="49" charset="-122"/>
            </a:endParaRPr>
          </a:p>
          <a:p>
            <a:r>
              <a:rPr lang="zh-CN" altLang="en-US" sz="8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米 饭</a:t>
            </a:r>
            <a:endParaRPr lang="en-GB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934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6100" y="1825625"/>
            <a:ext cx="31877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5400" dirty="0" smtClean="0"/>
              <a:t>m</a:t>
            </a:r>
            <a:r>
              <a:rPr lang="en-GB" sz="5400" dirty="0" err="1" smtClean="0"/>
              <a:t>iàn</a:t>
            </a:r>
            <a:r>
              <a:rPr lang="zh-CN" altLang="en-US" sz="5400" dirty="0" smtClean="0"/>
              <a:t> </a:t>
            </a:r>
            <a:r>
              <a:rPr lang="en-GB" sz="5400" dirty="0" err="1" smtClean="0"/>
              <a:t>tiáo</a:t>
            </a:r>
            <a:endParaRPr lang="en-US" altLang="zh-CN" sz="5400" dirty="0"/>
          </a:p>
          <a:p>
            <a:pPr marL="0" indent="0">
              <a:buNone/>
            </a:pPr>
            <a:r>
              <a:rPr lang="zh-CN" altLang="en-US" sz="8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面 条 </a:t>
            </a:r>
            <a:endParaRPr lang="en-GB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026" name="Picture 2" descr="Image result for é¢æ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969962"/>
            <a:ext cx="6499225" cy="402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07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51800" y="1724025"/>
            <a:ext cx="29845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5400" dirty="0" smtClean="0"/>
              <a:t>m</a:t>
            </a:r>
            <a:r>
              <a:rPr lang="en-GB" sz="5400" dirty="0" err="1" smtClean="0"/>
              <a:t>iàn</a:t>
            </a:r>
            <a:r>
              <a:rPr lang="zh-CN" altLang="en-US" sz="5400" dirty="0" smtClean="0"/>
              <a:t> </a:t>
            </a:r>
            <a:r>
              <a:rPr lang="en-GB" sz="5400" dirty="0" err="1" smtClean="0"/>
              <a:t>bāo</a:t>
            </a:r>
            <a:endParaRPr lang="en-US" altLang="zh-CN" sz="5400" dirty="0"/>
          </a:p>
          <a:p>
            <a:pPr marL="0" indent="0">
              <a:buNone/>
            </a:pPr>
            <a:r>
              <a:rPr lang="zh-CN" altLang="en-US" sz="8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面 包 </a:t>
            </a:r>
            <a:endParaRPr lang="en-GB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5625"/>
            <a:ext cx="571500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7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500" y="1711325"/>
            <a:ext cx="3784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5400" dirty="0" smtClean="0"/>
              <a:t>  </a:t>
            </a:r>
            <a:r>
              <a:rPr lang="en-US" altLang="zh-CN" sz="5400" dirty="0" smtClean="0"/>
              <a:t>b</a:t>
            </a:r>
            <a:r>
              <a:rPr lang="en-GB" sz="5400" dirty="0" smtClean="0"/>
              <a:t>ǐ</a:t>
            </a:r>
            <a:r>
              <a:rPr lang="zh-CN" altLang="en-US" sz="5400" dirty="0" smtClean="0"/>
              <a:t>   </a:t>
            </a:r>
            <a:r>
              <a:rPr lang="en-GB" sz="5400" dirty="0" err="1" smtClean="0"/>
              <a:t>sà</a:t>
            </a:r>
            <a:r>
              <a:rPr lang="zh-CN" altLang="en-US" sz="5400" dirty="0" smtClean="0"/>
              <a:t>  </a:t>
            </a:r>
            <a:r>
              <a:rPr lang="en-GB" sz="5400" dirty="0" err="1" smtClean="0"/>
              <a:t>bǐng</a:t>
            </a:r>
            <a:endParaRPr lang="en-GB" sz="5400" dirty="0"/>
          </a:p>
          <a:p>
            <a:pPr marL="0" indent="0">
              <a:buNone/>
            </a:pPr>
            <a:r>
              <a:rPr lang="zh-CN" altLang="en-US" sz="8800" dirty="0">
                <a:latin typeface="KaiTi" panose="02010609060101010101" pitchFamily="49" charset="-122"/>
                <a:ea typeface="KaiTi" panose="02010609060101010101" pitchFamily="49" charset="-122"/>
              </a:rPr>
              <a:t>比萨饼</a:t>
            </a:r>
            <a:endParaRPr lang="en-GB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050" name="Picture 2" descr="Image result for æ¯è¨é¥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99" y="1384113"/>
            <a:ext cx="5654675" cy="361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8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39" y="124399"/>
            <a:ext cx="3416300" cy="22761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85177" y="211277"/>
            <a:ext cx="2786724" cy="282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err="1"/>
              <a:t>niú</a:t>
            </a:r>
            <a:endParaRPr lang="en-GB" sz="6600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en-US" sz="11500" dirty="0">
                <a:latin typeface="KaiTi" panose="02010609060101010101" pitchFamily="49" charset="-122"/>
                <a:ea typeface="KaiTi" panose="02010609060101010101" pitchFamily="49" charset="-122"/>
              </a:rPr>
              <a:t>牛</a:t>
            </a:r>
            <a:endParaRPr lang="en-GB" sz="115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62693" y="3396165"/>
            <a:ext cx="2779346" cy="2298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altLang="zh-CN" sz="4000" dirty="0" err="1"/>
              <a:t>n</a:t>
            </a:r>
            <a:r>
              <a:rPr lang="en-GB" sz="4000" dirty="0" err="1"/>
              <a:t>iú</a:t>
            </a:r>
            <a:r>
              <a:rPr lang="zh-CN" altLang="en-US" sz="4000" dirty="0"/>
              <a:t> </a:t>
            </a:r>
            <a:r>
              <a:rPr lang="en-GB" sz="4000" dirty="0" err="1"/>
              <a:t>nǎi</a:t>
            </a:r>
            <a:endParaRPr lang="en-US" altLang="zh-CN" sz="4000" dirty="0"/>
          </a:p>
          <a:p>
            <a:pPr marL="0" indent="0">
              <a:buNone/>
            </a:pPr>
            <a:r>
              <a:rPr lang="zh-CN" altLang="en-US" sz="66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牛</a:t>
            </a:r>
            <a:r>
              <a:rPr lang="zh-CN" altLang="en-US" sz="6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奶</a:t>
            </a:r>
            <a:endParaRPr lang="en-GB" sz="6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372" y="5026393"/>
            <a:ext cx="2666789" cy="1777859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951988" y="3308381"/>
            <a:ext cx="2930562" cy="1816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000" dirty="0" err="1" smtClean="0"/>
              <a:t>niú</a:t>
            </a:r>
            <a:r>
              <a:rPr lang="en-GB" sz="4000" dirty="0" smtClean="0"/>
              <a:t> </a:t>
            </a:r>
            <a:r>
              <a:rPr lang="en-GB" sz="4000" dirty="0" err="1" smtClean="0"/>
              <a:t>ròu</a:t>
            </a:r>
            <a:endParaRPr lang="en-GB" sz="4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66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牛</a:t>
            </a:r>
            <a:r>
              <a:rPr lang="zh-CN" altLang="en-US" sz="6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肉</a:t>
            </a:r>
            <a:endParaRPr lang="en-GB" sz="6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0071" y="4934982"/>
            <a:ext cx="3554397" cy="1777199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>
          <a:xfrm rot="2432348">
            <a:off x="4156288" y="2442940"/>
            <a:ext cx="571500" cy="17308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 rot="19405504">
            <a:off x="6837961" y="2421083"/>
            <a:ext cx="571500" cy="17308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72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2325" y="710520"/>
            <a:ext cx="3000376" cy="26574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5400" dirty="0" err="1"/>
              <a:t>yáng</a:t>
            </a:r>
            <a:endParaRPr lang="en-GB" sz="5400" dirty="0"/>
          </a:p>
          <a:p>
            <a:pPr marL="0" indent="0">
              <a:buNone/>
            </a:pPr>
            <a:r>
              <a:rPr lang="zh-CN" altLang="en-US" sz="10350" b="1" dirty="0"/>
              <a:t> </a:t>
            </a:r>
            <a:r>
              <a:rPr lang="zh-CN" altLang="en-US" sz="8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羊</a:t>
            </a:r>
            <a:endParaRPr lang="en-GB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02" y="710520"/>
            <a:ext cx="5194199" cy="2558143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6833281" y="3851559"/>
            <a:ext cx="3659852" cy="9542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5400" dirty="0" err="1" smtClean="0"/>
              <a:t>yáng</a:t>
            </a:r>
            <a:r>
              <a:rPr lang="en-US" altLang="zh-CN" sz="5400" dirty="0" smtClean="0"/>
              <a:t> </a:t>
            </a:r>
            <a:r>
              <a:rPr lang="en-US" altLang="zh-CN" sz="5400" dirty="0" err="1" smtClean="0"/>
              <a:t>ròu</a:t>
            </a:r>
            <a:endParaRPr lang="en-US" altLang="zh-CN" sz="54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88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羊</a:t>
            </a:r>
            <a:r>
              <a:rPr lang="zh-CN" altLang="en-US" sz="8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肉</a:t>
            </a:r>
            <a:endParaRPr lang="en-US" altLang="zh-CN" sz="88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602" y="3951072"/>
            <a:ext cx="3410527" cy="228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4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2743" y="290729"/>
            <a:ext cx="2813339" cy="28756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dirty="0"/>
              <a:t> j</a:t>
            </a:r>
            <a:r>
              <a:rPr lang="en-GB" sz="5400" dirty="0"/>
              <a:t>ī</a:t>
            </a:r>
          </a:p>
          <a:p>
            <a:pPr marL="0" indent="0">
              <a:buNone/>
            </a:pPr>
            <a:r>
              <a:rPr lang="zh-CN" altLang="en-US" sz="8800" dirty="0">
                <a:latin typeface="KaiTi" panose="02010609060101010101" pitchFamily="49" charset="-122"/>
                <a:ea typeface="KaiTi" panose="02010609060101010101" pitchFamily="49" charset="-122"/>
              </a:rPr>
              <a:t>鸡</a:t>
            </a:r>
            <a:endParaRPr lang="en-GB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373" y="523442"/>
            <a:ext cx="2518228" cy="2075902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1467760" y="3293413"/>
            <a:ext cx="1651001" cy="1554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3200" dirty="0" smtClean="0"/>
              <a:t> </a:t>
            </a:r>
            <a:r>
              <a:rPr lang="en-GB" sz="3200" dirty="0" err="1" smtClean="0"/>
              <a:t>jī</a:t>
            </a:r>
            <a:r>
              <a:rPr lang="en-GB" sz="3200" dirty="0" smtClean="0"/>
              <a:t> </a:t>
            </a:r>
            <a:r>
              <a:rPr lang="zh-CN" altLang="en-US" sz="3200" dirty="0" smtClean="0"/>
              <a:t> </a:t>
            </a:r>
            <a:r>
              <a:rPr lang="en-GB" sz="3200" dirty="0" err="1" smtClean="0"/>
              <a:t>dàn</a:t>
            </a:r>
            <a:endParaRPr lang="en-US" altLang="zh-CN" sz="32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54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鸡</a:t>
            </a:r>
            <a:r>
              <a:rPr lang="zh-CN" altLang="en-US" sz="5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蛋</a:t>
            </a:r>
            <a:endParaRPr lang="en-GB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86" y="5156200"/>
            <a:ext cx="2029190" cy="1259638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457701" y="3293413"/>
            <a:ext cx="2225096" cy="1415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3200" dirty="0" smtClean="0"/>
              <a:t> </a:t>
            </a:r>
            <a:r>
              <a:rPr lang="en-GB" sz="3200" dirty="0" err="1" smtClean="0"/>
              <a:t>jī</a:t>
            </a:r>
            <a:r>
              <a:rPr lang="en-GB" sz="3200" dirty="0" smtClean="0"/>
              <a:t> </a:t>
            </a:r>
            <a:r>
              <a:rPr lang="zh-CN" altLang="en-US" sz="3200" dirty="0" smtClean="0"/>
              <a:t>  </a:t>
            </a:r>
            <a:r>
              <a:rPr lang="en-GB" sz="3200" dirty="0" err="1" smtClean="0"/>
              <a:t>ròu</a:t>
            </a:r>
            <a:endParaRPr lang="en-US" altLang="zh-CN" sz="32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54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鸡</a:t>
            </a:r>
            <a:r>
              <a:rPr lang="zh-CN" altLang="en-US" sz="5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肉</a:t>
            </a:r>
            <a:endParaRPr lang="en-GB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1" y="5022951"/>
            <a:ext cx="2225096" cy="1291287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906734" y="3293413"/>
            <a:ext cx="2641888" cy="1952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3200" dirty="0" smtClean="0"/>
              <a:t> </a:t>
            </a:r>
            <a:r>
              <a:rPr lang="en-GB" sz="3200" dirty="0" smtClean="0"/>
              <a:t> </a:t>
            </a:r>
            <a:r>
              <a:rPr lang="en-GB" sz="3200" dirty="0" err="1" smtClean="0"/>
              <a:t>jī</a:t>
            </a:r>
            <a:r>
              <a:rPr lang="en-GB" sz="3200" dirty="0" smtClean="0"/>
              <a:t> </a:t>
            </a:r>
            <a:r>
              <a:rPr lang="zh-CN" altLang="en-US" sz="3200" dirty="0" smtClean="0"/>
              <a:t>   </a:t>
            </a:r>
            <a:r>
              <a:rPr lang="en-GB" sz="3200" dirty="0" err="1" smtClean="0"/>
              <a:t>tuǐ</a:t>
            </a:r>
            <a:endParaRPr lang="en-US" altLang="zh-CN" sz="32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54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鸡</a:t>
            </a:r>
            <a:r>
              <a:rPr lang="zh-CN" altLang="en-US" sz="5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腿</a:t>
            </a:r>
            <a:endParaRPr lang="en-GB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441259" y="2982803"/>
            <a:ext cx="2236355" cy="2263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5400" b="1" dirty="0" smtClean="0"/>
              <a:t> </a:t>
            </a:r>
            <a:r>
              <a:rPr lang="en-GB" sz="3200" dirty="0" err="1" smtClean="0"/>
              <a:t>jī</a:t>
            </a:r>
            <a:r>
              <a:rPr lang="en-GB" sz="3200" dirty="0" smtClean="0"/>
              <a:t> </a:t>
            </a:r>
            <a:r>
              <a:rPr lang="zh-CN" altLang="en-US" sz="3200" dirty="0" smtClean="0"/>
              <a:t> </a:t>
            </a:r>
            <a:r>
              <a:rPr lang="en-GB" sz="3200" dirty="0" err="1" smtClean="0"/>
              <a:t>chì</a:t>
            </a:r>
            <a:endParaRPr lang="en-GB" sz="32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54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鸡</a:t>
            </a:r>
            <a:r>
              <a:rPr lang="zh-CN" altLang="en-US" sz="5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翅</a:t>
            </a:r>
            <a:endParaRPr lang="en-GB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079" y="4880872"/>
            <a:ext cx="2046621" cy="15349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9791" y="4708929"/>
            <a:ext cx="1524008" cy="190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5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7" grpId="0" build="p"/>
      <p:bldP spid="9" grpId="0" build="p"/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5214" y="696191"/>
            <a:ext cx="3592286" cy="3745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 err="1"/>
              <a:t>zhū</a:t>
            </a:r>
            <a:endParaRPr lang="en-US" altLang="zh-CN" sz="5400" dirty="0"/>
          </a:p>
          <a:p>
            <a:pPr marL="0" indent="0">
              <a:buNone/>
            </a:pPr>
            <a:r>
              <a:rPr lang="zh-CN" altLang="en-US" sz="8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猪</a:t>
            </a:r>
            <a:endParaRPr lang="en-GB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430" y="531092"/>
            <a:ext cx="4263570" cy="2842380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6187210" y="3962189"/>
            <a:ext cx="3159990" cy="2895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4400" dirty="0" smtClean="0"/>
              <a:t>  </a:t>
            </a:r>
            <a:r>
              <a:rPr lang="en-GB" sz="4400" dirty="0" err="1" smtClean="0"/>
              <a:t>zhū</a:t>
            </a:r>
            <a:r>
              <a:rPr lang="en-GB" sz="4400" dirty="0" smtClean="0"/>
              <a:t> </a:t>
            </a:r>
            <a:r>
              <a:rPr lang="zh-CN" altLang="en-US" sz="4400" dirty="0" smtClean="0"/>
              <a:t> </a:t>
            </a:r>
            <a:r>
              <a:rPr lang="en-GB" sz="4400" dirty="0" err="1" smtClean="0"/>
              <a:t>ròu</a:t>
            </a:r>
            <a:endParaRPr lang="en-US" altLang="zh-CN" sz="44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4800" b="1" dirty="0" smtClean="0"/>
              <a:t> </a:t>
            </a:r>
            <a:r>
              <a:rPr lang="zh-CN" altLang="en-US" sz="88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猪</a:t>
            </a:r>
            <a:r>
              <a:rPr lang="zh-CN" altLang="en-US" sz="8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肉</a:t>
            </a:r>
            <a:endParaRPr lang="en-GB" sz="6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308" y="3748389"/>
            <a:ext cx="3446492" cy="258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3700" y="1685925"/>
            <a:ext cx="3733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 err="1"/>
              <a:t>shuǐ</a:t>
            </a:r>
            <a:endParaRPr lang="en-US" altLang="zh-CN" sz="48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8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水</a:t>
            </a:r>
            <a:endParaRPr lang="en-GB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58875"/>
            <a:ext cx="62484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3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4900" y="1647825"/>
            <a:ext cx="56134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dirty="0" err="1"/>
              <a:t>g</a:t>
            </a:r>
            <a:r>
              <a:rPr lang="en-GB" sz="7200" dirty="0" err="1" smtClean="0"/>
              <a:t>uǒ</a:t>
            </a:r>
            <a:r>
              <a:rPr lang="en-GB" sz="7200" dirty="0" smtClean="0"/>
              <a:t> </a:t>
            </a:r>
            <a:r>
              <a:rPr lang="en-GB" sz="7200" dirty="0" err="1" smtClean="0"/>
              <a:t>zhī</a:t>
            </a:r>
            <a:endParaRPr lang="en-US" altLang="zh-CN" sz="7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16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果</a:t>
            </a:r>
            <a:r>
              <a:rPr lang="zh-CN" altLang="en-US" sz="16600" dirty="0">
                <a:latin typeface="KaiTi" panose="02010609060101010101" pitchFamily="49" charset="-122"/>
                <a:ea typeface="KaiTi" panose="02010609060101010101" pitchFamily="49" charset="-122"/>
              </a:rPr>
              <a:t>汁</a:t>
            </a:r>
            <a:endParaRPr lang="en-GB" sz="16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3074" name="Picture 2" descr="Image result for ææ±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71537"/>
            <a:ext cx="4762500" cy="460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432800" y="2870200"/>
            <a:ext cx="711200" cy="1955800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73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3400" y="1978025"/>
            <a:ext cx="4927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6600" dirty="0">
                <a:latin typeface="KaiTi" panose="02010609060101010101" pitchFamily="49" charset="-122"/>
                <a:ea typeface="KaiTi" panose="02010609060101010101" pitchFamily="49" charset="-122"/>
              </a:rPr>
              <a:t>水果</a:t>
            </a:r>
            <a:endParaRPr lang="en-GB" sz="16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1554162"/>
            <a:ext cx="5280388" cy="322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53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5600" y="1293813"/>
            <a:ext cx="3505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dirty="0" err="1"/>
              <a:t>chá</a:t>
            </a:r>
            <a:endParaRPr lang="en-US" altLang="zh-CN" sz="7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16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茶</a:t>
            </a:r>
            <a:endParaRPr lang="en-GB" sz="16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1293813"/>
            <a:ext cx="4914900" cy="383635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975600" y="2590800"/>
            <a:ext cx="2184400" cy="71120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4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8425" y="1635125"/>
            <a:ext cx="5334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7200" dirty="0" smtClean="0"/>
              <a:t> </a:t>
            </a:r>
            <a:r>
              <a:rPr lang="zh-CN" altLang="en-US" sz="7200" dirty="0" smtClean="0"/>
              <a:t>   </a:t>
            </a:r>
            <a:r>
              <a:rPr lang="en-GB" sz="7200" dirty="0" err="1" smtClean="0"/>
              <a:t>kā</a:t>
            </a:r>
            <a:r>
              <a:rPr lang="zh-CN" altLang="en-US" sz="7200" dirty="0" smtClean="0"/>
              <a:t>    </a:t>
            </a:r>
            <a:r>
              <a:rPr lang="en-GB" sz="7200" dirty="0" err="1" smtClean="0"/>
              <a:t>fēi</a:t>
            </a:r>
            <a:endParaRPr lang="en-US" altLang="zh-CN" sz="7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16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咖</a:t>
            </a:r>
            <a:r>
              <a:rPr lang="zh-CN" altLang="en-US" sz="16600" dirty="0">
                <a:latin typeface="KaiTi" panose="02010609060101010101" pitchFamily="49" charset="-122"/>
                <a:ea typeface="KaiTi" panose="02010609060101010101" pitchFamily="49" charset="-122"/>
              </a:rPr>
              <a:t>啡</a:t>
            </a:r>
            <a:endParaRPr lang="en-GB" sz="16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122" name="Picture 2" descr="Image result for åå¡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76" b="-420"/>
          <a:stretch/>
        </p:blipFill>
        <p:spPr bwMode="auto">
          <a:xfrm>
            <a:off x="1168400" y="1762125"/>
            <a:ext cx="405130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578600" y="3390900"/>
            <a:ext cx="647700" cy="87630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8686800" y="3372644"/>
            <a:ext cx="647700" cy="87630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20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4800" y="973932"/>
            <a:ext cx="38862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3800" dirty="0" smtClean="0"/>
              <a:t> </a:t>
            </a:r>
            <a:r>
              <a:rPr lang="en-GB" sz="7200" dirty="0" err="1" smtClean="0"/>
              <a:t>kě</a:t>
            </a:r>
            <a:r>
              <a:rPr lang="zh-CN" altLang="en-US" sz="7200" dirty="0" smtClean="0"/>
              <a:t>   </a:t>
            </a:r>
            <a:r>
              <a:rPr lang="en-GB" sz="7200" dirty="0" err="1" smtClean="0"/>
              <a:t>lè</a:t>
            </a:r>
            <a:endParaRPr lang="en-US" altLang="zh-CN" sz="7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13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可</a:t>
            </a:r>
            <a:r>
              <a:rPr lang="zh-CN" altLang="en-US" sz="13800" dirty="0">
                <a:latin typeface="KaiTi" panose="02010609060101010101" pitchFamily="49" charset="-122"/>
                <a:ea typeface="KaiTi" panose="02010609060101010101" pitchFamily="49" charset="-122"/>
              </a:rPr>
              <a:t>乐</a:t>
            </a:r>
            <a:endParaRPr lang="en-GB" sz="13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6146" name="Picture 2" descr="Image result for å¯ä¹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6" y="1397001"/>
            <a:ext cx="477268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1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94</Words>
  <Application>Microsoft Office PowerPoint</Application>
  <PresentationFormat>Widescreen</PresentationFormat>
  <Paragraphs>44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KaiTi</vt:lpstr>
      <vt:lpstr>宋体</vt:lpstr>
      <vt:lpstr>Arial</vt:lpstr>
      <vt:lpstr>Calibri</vt:lpstr>
      <vt:lpstr>Calibri Light</vt:lpstr>
      <vt:lpstr>Office Theme</vt:lpstr>
      <vt:lpstr>饮食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我喜欢吃</dc:title>
  <dc:creator>Chen R</dc:creator>
  <cp:lastModifiedBy>Chen R</cp:lastModifiedBy>
  <cp:revision>9</cp:revision>
  <dcterms:created xsi:type="dcterms:W3CDTF">2019-03-20T08:58:47Z</dcterms:created>
  <dcterms:modified xsi:type="dcterms:W3CDTF">2019-06-03T13:58:04Z</dcterms:modified>
</cp:coreProperties>
</file>