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0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4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8C2FC-B67A-4FB6-953C-7AF08BCF1436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D2EF-B1AA-493D-8BAC-C21EF2FF4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253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8C2FC-B67A-4FB6-953C-7AF08BCF1436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D2EF-B1AA-493D-8BAC-C21EF2FF4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419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8C2FC-B67A-4FB6-953C-7AF08BCF1436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D2EF-B1AA-493D-8BAC-C21EF2FF4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5456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8C2FC-B67A-4FB6-953C-7AF08BCF1436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D2EF-B1AA-493D-8BAC-C21EF2FF4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062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8C2FC-B67A-4FB6-953C-7AF08BCF1436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D2EF-B1AA-493D-8BAC-C21EF2FF4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09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8C2FC-B67A-4FB6-953C-7AF08BCF1436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D2EF-B1AA-493D-8BAC-C21EF2FF4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29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8C2FC-B67A-4FB6-953C-7AF08BCF1436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D2EF-B1AA-493D-8BAC-C21EF2FF4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06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8C2FC-B67A-4FB6-953C-7AF08BCF1436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D2EF-B1AA-493D-8BAC-C21EF2FF4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678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8C2FC-B67A-4FB6-953C-7AF08BCF1436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D2EF-B1AA-493D-8BAC-C21EF2FF4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647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8C2FC-B67A-4FB6-953C-7AF08BCF1436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D2EF-B1AA-493D-8BAC-C21EF2FF4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592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8C2FC-B67A-4FB6-953C-7AF08BCF1436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D2EF-B1AA-493D-8BAC-C21EF2FF4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920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8C2FC-B67A-4FB6-953C-7AF08BCF1436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2D2EF-B1AA-493D-8BAC-C21EF2FF4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56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934191"/>
            <a:ext cx="7772400" cy="2387600"/>
          </a:xfrm>
        </p:spPr>
        <p:txBody>
          <a:bodyPr>
            <a:normAutofit/>
          </a:bodyPr>
          <a:lstStyle/>
          <a:p>
            <a:r>
              <a:rPr lang="zh-CN" altLang="en-US" sz="13800" dirty="0">
                <a:latin typeface="KaiTi" panose="02010609060101010101" pitchFamily="49" charset="-122"/>
                <a:ea typeface="KaiTi" panose="02010609060101010101" pitchFamily="49" charset="-122"/>
              </a:rPr>
              <a:t>你 好！</a:t>
            </a:r>
            <a:endParaRPr lang="en-GB" sz="138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4413" y="3631554"/>
            <a:ext cx="6858000" cy="1655762"/>
          </a:xfrm>
        </p:spPr>
        <p:txBody>
          <a:bodyPr>
            <a:normAutofit/>
          </a:bodyPr>
          <a:lstStyle/>
          <a:p>
            <a:r>
              <a:rPr lang="en-US" sz="3200" dirty="0"/>
              <a:t>Hello !</a:t>
            </a:r>
            <a:endParaRPr lang="en-GB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977" y="3631555"/>
            <a:ext cx="2896619" cy="289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57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3431" y="1033153"/>
            <a:ext cx="7900600" cy="4557884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dirty="0">
                <a:latin typeface="KaiTi" panose="02010609060101010101" pitchFamily="49" charset="-122"/>
                <a:ea typeface="KaiTi" panose="02010609060101010101" pitchFamily="49" charset="-122"/>
              </a:rPr>
              <a:t>你好 </a:t>
            </a:r>
            <a:r>
              <a:rPr lang="en-GB" dirty="0"/>
              <a:t> 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    </a:t>
            </a:r>
            <a:r>
              <a:rPr lang="en-GB" dirty="0" err="1" smtClean="0"/>
              <a:t>nǐ</a:t>
            </a:r>
            <a:r>
              <a:rPr lang="en-GB" dirty="0" smtClean="0"/>
              <a:t>    </a:t>
            </a:r>
            <a:r>
              <a:rPr lang="en-GB" dirty="0" err="1" smtClean="0"/>
              <a:t>hǎo</a:t>
            </a:r>
            <a:r>
              <a:rPr lang="en-GB" dirty="0" smtClean="0"/>
              <a:t>  </a:t>
            </a:r>
          </a:p>
          <a:p>
            <a:pPr marL="0" indent="0">
              <a:buNone/>
            </a:pPr>
            <a:r>
              <a:rPr lang="en-US" altLang="zh-CN" sz="2000" dirty="0"/>
              <a:t>hello (to one person)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你</a:t>
            </a:r>
            <a:r>
              <a:rPr lang="zh-CN" altLang="en-US" dirty="0" smtClean="0"/>
              <a:t>：</a:t>
            </a:r>
            <a:r>
              <a:rPr lang="en-GB" dirty="0"/>
              <a:t> </a:t>
            </a:r>
            <a:r>
              <a:rPr lang="en-GB" dirty="0" err="1"/>
              <a:t>nǐ</a:t>
            </a:r>
            <a:r>
              <a:rPr lang="en-GB" dirty="0"/>
              <a:t> </a:t>
            </a:r>
            <a:r>
              <a:rPr lang="en-GB" dirty="0" smtClean="0"/>
              <a:t>  (</a:t>
            </a:r>
            <a:r>
              <a:rPr lang="en-US" altLang="zh-CN" dirty="0" smtClean="0"/>
              <a:t>you)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好</a:t>
            </a:r>
            <a:r>
              <a:rPr lang="zh-CN" altLang="en-US" dirty="0" smtClean="0"/>
              <a:t>：</a:t>
            </a:r>
            <a:r>
              <a:rPr lang="en-GB" dirty="0"/>
              <a:t> </a:t>
            </a:r>
            <a:r>
              <a:rPr lang="en-GB" dirty="0" err="1"/>
              <a:t>hǎo</a:t>
            </a:r>
            <a:r>
              <a:rPr lang="en-GB" dirty="0"/>
              <a:t> </a:t>
            </a:r>
            <a:r>
              <a:rPr lang="en-GB" dirty="0" smtClean="0"/>
              <a:t> (</a:t>
            </a:r>
            <a:r>
              <a:rPr lang="en-US" altLang="zh-CN" dirty="0" smtClean="0"/>
              <a:t>good)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0865" y="2657215"/>
            <a:ext cx="5292571" cy="39694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752" y="513524"/>
            <a:ext cx="1764455" cy="17644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874" y="513525"/>
            <a:ext cx="1762864" cy="176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8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4237" y="2972177"/>
            <a:ext cx="5713324" cy="320478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0308" y="783771"/>
            <a:ext cx="7731579" cy="5393192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dirty="0">
                <a:latin typeface="KaiTi" panose="02010609060101010101" pitchFamily="49" charset="-122"/>
                <a:ea typeface="KaiTi" panose="02010609060101010101" pitchFamily="49" charset="-122"/>
              </a:rPr>
              <a:t>老师    老师好  </a:t>
            </a:r>
            <a:endParaRPr lang="en-US" altLang="zh-CN" sz="66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GB" dirty="0" smtClean="0"/>
              <a:t>   </a:t>
            </a:r>
            <a:r>
              <a:rPr lang="en-GB" dirty="0" err="1" smtClean="0"/>
              <a:t>lǎo</a:t>
            </a:r>
            <a:r>
              <a:rPr lang="en-GB" dirty="0" smtClean="0"/>
              <a:t>   </a:t>
            </a:r>
            <a:r>
              <a:rPr lang="zh-CN" altLang="en-US" dirty="0" smtClean="0"/>
              <a:t> </a:t>
            </a:r>
            <a:r>
              <a:rPr lang="en-GB" dirty="0" err="1" smtClean="0"/>
              <a:t>shī</a:t>
            </a:r>
            <a:r>
              <a:rPr lang="en-GB" dirty="0" smtClean="0"/>
              <a:t>                            </a:t>
            </a:r>
            <a:r>
              <a:rPr lang="en-GB" dirty="0" err="1" smtClean="0"/>
              <a:t>lǎo</a:t>
            </a:r>
            <a:r>
              <a:rPr lang="zh-CN" altLang="en-US" dirty="0" smtClean="0"/>
              <a:t>   </a:t>
            </a:r>
            <a:r>
              <a:rPr lang="en-GB" dirty="0" err="1"/>
              <a:t>shī</a:t>
            </a:r>
            <a:r>
              <a:rPr lang="zh-CN" altLang="en-US" dirty="0"/>
              <a:t>    </a:t>
            </a:r>
            <a:r>
              <a:rPr lang="en-GB" dirty="0" err="1"/>
              <a:t>hǎo</a:t>
            </a:r>
            <a:endParaRPr lang="en-GB" dirty="0"/>
          </a:p>
          <a:p>
            <a:pPr marL="0" indent="0">
              <a:buNone/>
            </a:pPr>
            <a:r>
              <a:rPr lang="en-GB" altLang="zh-CN" dirty="0"/>
              <a:t> </a:t>
            </a:r>
            <a:r>
              <a:rPr lang="en-GB" altLang="zh-CN" dirty="0" smtClean="0"/>
              <a:t>   </a:t>
            </a:r>
            <a:r>
              <a:rPr lang="en-US" altLang="zh-CN" sz="2400" dirty="0"/>
              <a:t>teacher</a:t>
            </a:r>
          </a:p>
        </p:txBody>
      </p:sp>
    </p:spTree>
    <p:extLst>
      <p:ext uri="{BB962C8B-B14F-4D97-AF65-F5344CB8AC3E}">
        <p14:creationId xmlns:p14="http://schemas.microsoft.com/office/powerpoint/2010/main" val="53201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0949" y="534556"/>
            <a:ext cx="8266775" cy="5315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dirty="0">
                <a:latin typeface="KaiTi" panose="02010609060101010101" pitchFamily="49" charset="-122"/>
                <a:ea typeface="KaiTi" panose="02010609060101010101" pitchFamily="49" charset="-122"/>
              </a:rPr>
              <a:t>早上好 </a:t>
            </a:r>
            <a:endParaRPr lang="en-US" altLang="zh-CN" sz="66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GB" dirty="0" smtClean="0"/>
              <a:t>  </a:t>
            </a:r>
            <a:r>
              <a:rPr lang="en-GB" dirty="0" err="1" smtClean="0"/>
              <a:t>zǎo</a:t>
            </a:r>
            <a:r>
              <a:rPr lang="en-GB" dirty="0" smtClean="0"/>
              <a:t>   </a:t>
            </a:r>
            <a:r>
              <a:rPr lang="en-GB" dirty="0" err="1" smtClean="0"/>
              <a:t>shàng</a:t>
            </a:r>
            <a:r>
              <a:rPr lang="en-GB" dirty="0" smtClean="0"/>
              <a:t> </a:t>
            </a:r>
            <a:r>
              <a:rPr lang="en-GB" dirty="0" err="1" smtClean="0"/>
              <a:t>hǎo</a:t>
            </a:r>
            <a:endParaRPr lang="en-GB" dirty="0" smtClean="0"/>
          </a:p>
          <a:p>
            <a:pPr marL="0" indent="0">
              <a:buNone/>
            </a:pPr>
            <a:r>
              <a:rPr lang="en-US" dirty="0" smtClean="0"/>
              <a:t>   good morning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643" y="3160385"/>
            <a:ext cx="2954044" cy="29540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89809" y="3160385"/>
            <a:ext cx="474846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2800" dirty="0" smtClean="0">
                <a:ea typeface="KaiTi" panose="02010609060101010101" pitchFamily="49" charset="-122"/>
              </a:rPr>
              <a:t>Can you guess the meaning?</a:t>
            </a:r>
          </a:p>
          <a:p>
            <a:r>
              <a:rPr lang="zh-CN" altLang="en-US" sz="5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早</a:t>
            </a:r>
            <a:r>
              <a:rPr lang="zh-CN" altLang="en-US" sz="5400" dirty="0">
                <a:latin typeface="KaiTi" panose="02010609060101010101" pitchFamily="49" charset="-122"/>
                <a:ea typeface="KaiTi" panose="02010609060101010101" pitchFamily="49" charset="-122"/>
              </a:rPr>
              <a:t>上</a:t>
            </a:r>
            <a:endParaRPr lang="en-US" altLang="zh-CN" sz="5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GB" sz="3200" dirty="0" err="1"/>
              <a:t>zǎo</a:t>
            </a:r>
            <a:r>
              <a:rPr lang="en-GB" sz="3200" dirty="0"/>
              <a:t>  </a:t>
            </a:r>
            <a:r>
              <a:rPr lang="en-GB" sz="3200" dirty="0" err="1"/>
              <a:t>shàng</a:t>
            </a:r>
            <a:endParaRPr lang="en-GB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506" y="775857"/>
            <a:ext cx="1848949" cy="1848949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115" y="775857"/>
            <a:ext cx="1848949" cy="184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40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0606" y="913120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dirty="0">
                <a:latin typeface="KaiTi" panose="02010609060101010101" pitchFamily="49" charset="-122"/>
                <a:ea typeface="KaiTi" panose="02010609060101010101" pitchFamily="49" charset="-122"/>
              </a:rPr>
              <a:t>下午好</a:t>
            </a:r>
            <a:endParaRPr lang="en-US" altLang="zh-CN" sz="66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dirty="0" smtClean="0"/>
              <a:t>  </a:t>
            </a:r>
            <a:r>
              <a:rPr lang="en-GB" dirty="0" err="1" smtClean="0"/>
              <a:t>xià</a:t>
            </a:r>
            <a:r>
              <a:rPr lang="zh-CN" altLang="en-US" dirty="0" smtClean="0"/>
              <a:t>     </a:t>
            </a:r>
            <a:r>
              <a:rPr lang="en-GB" dirty="0" err="1" smtClean="0"/>
              <a:t>wǔ</a:t>
            </a:r>
            <a:r>
              <a:rPr lang="zh-CN" altLang="en-US" dirty="0" smtClean="0"/>
              <a:t>     </a:t>
            </a:r>
            <a:r>
              <a:rPr lang="en-GB" dirty="0" err="1" smtClean="0"/>
              <a:t>hǎo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good afternoon </a:t>
            </a:r>
            <a:endParaRPr lang="en-GB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zh-CN" altLang="en-US" sz="3600" dirty="0">
                <a:latin typeface="KaiTi" panose="02010609060101010101" pitchFamily="49" charset="-122"/>
                <a:ea typeface="KaiTi" panose="02010609060101010101" pitchFamily="49" charset="-122"/>
              </a:rPr>
              <a:t>下 午</a:t>
            </a:r>
            <a:endParaRPr lang="en-US" altLang="zh-CN" sz="36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GB" dirty="0" smtClean="0"/>
              <a:t> </a:t>
            </a:r>
            <a:r>
              <a:rPr lang="en-GB" dirty="0" err="1" smtClean="0"/>
              <a:t>xià</a:t>
            </a:r>
            <a:r>
              <a:rPr lang="zh-CN" altLang="en-US" dirty="0" smtClean="0"/>
              <a:t>  </a:t>
            </a:r>
            <a:r>
              <a:rPr lang="en-GB" dirty="0" err="1" smtClean="0"/>
              <a:t>wǔ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7147" y="3235080"/>
            <a:ext cx="2622936" cy="26229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863" y="524954"/>
            <a:ext cx="2116568" cy="21165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615" y="524954"/>
            <a:ext cx="2118753" cy="211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75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9485" y="778060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6600" dirty="0">
                <a:latin typeface="KaiTi" panose="02010609060101010101" pitchFamily="49" charset="-122"/>
                <a:ea typeface="KaiTi" panose="02010609060101010101" pitchFamily="49" charset="-122"/>
              </a:rPr>
              <a:t>再见   </a:t>
            </a:r>
            <a:endParaRPr lang="en-US" altLang="zh-CN" sz="66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GB" dirty="0" smtClean="0"/>
              <a:t>  </a:t>
            </a:r>
            <a:r>
              <a:rPr lang="en-GB" dirty="0" err="1" smtClean="0"/>
              <a:t>zài</a:t>
            </a:r>
            <a:r>
              <a:rPr lang="zh-CN" altLang="en-US" dirty="0" smtClean="0"/>
              <a:t>     </a:t>
            </a:r>
            <a:r>
              <a:rPr lang="en-GB" dirty="0" err="1" smtClean="0"/>
              <a:t>jiàn</a:t>
            </a:r>
            <a:endParaRPr lang="en-GB" dirty="0" smtClean="0"/>
          </a:p>
          <a:p>
            <a:pPr marL="0" indent="0">
              <a:buNone/>
            </a:pPr>
            <a:r>
              <a:rPr lang="en-US" dirty="0" smtClean="0"/>
              <a:t>  goodbye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536" y="1469994"/>
            <a:ext cx="5699464" cy="569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47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6600" dirty="0"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我叫</a:t>
            </a:r>
            <a:r>
              <a:rPr lang="en-US" altLang="zh-CN" dirty="0" smtClean="0"/>
              <a:t>… …</a:t>
            </a:r>
            <a:r>
              <a:rPr lang="zh-CN" altLang="en-US" dirty="0" smtClean="0"/>
              <a:t> </a:t>
            </a:r>
            <a:r>
              <a:rPr lang="en-GB" dirty="0" err="1" smtClean="0"/>
              <a:t>wǒ</a:t>
            </a:r>
            <a:r>
              <a:rPr lang="zh-CN" altLang="en-US" dirty="0" smtClean="0"/>
              <a:t> </a:t>
            </a:r>
            <a:r>
              <a:rPr lang="en-GB" dirty="0" err="1" smtClean="0"/>
              <a:t>jiào</a:t>
            </a:r>
            <a:r>
              <a:rPr lang="zh-CN" altLang="en-US" dirty="0" smtClean="0"/>
              <a:t> 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sz="1000" dirty="0"/>
              <a:t/>
            </a:r>
            <a:br>
              <a:rPr lang="en-US" altLang="zh-CN" sz="1000" dirty="0"/>
            </a:br>
            <a:r>
              <a:rPr lang="en-US" altLang="zh-CN" sz="2000" dirty="0"/>
              <a:t>I am called… / My name is…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6600" dirty="0">
                <a:latin typeface="KaiTi" panose="02010609060101010101" pitchFamily="49" charset="-122"/>
                <a:ea typeface="KaiTi" panose="02010609060101010101" pitchFamily="49" charset="-122"/>
              </a:rPr>
              <a:t>你好，我叫</a:t>
            </a:r>
            <a:r>
              <a:rPr lang="en-GB" altLang="zh-CN" sz="6600" dirty="0">
                <a:latin typeface="KaiTi" panose="02010609060101010101" pitchFamily="49" charset="-122"/>
                <a:ea typeface="KaiTi" panose="02010609060101010101" pitchFamily="49" charset="-122"/>
              </a:rPr>
              <a:t>……</a:t>
            </a:r>
            <a:endParaRPr lang="en-GB" sz="66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158" y="2835460"/>
            <a:ext cx="5085055" cy="381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44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8261" y="600507"/>
            <a:ext cx="78867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5900" dirty="0">
                <a:latin typeface="KaiTi" panose="02010609060101010101" pitchFamily="49" charset="-122"/>
                <a:ea typeface="KaiTi" panose="02010609060101010101" pitchFamily="49" charset="-122"/>
              </a:rPr>
              <a:t>你 叫 什么？</a:t>
            </a:r>
            <a:endParaRPr lang="en-US" altLang="zh-CN" sz="59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GB" sz="6000" dirty="0"/>
              <a:t> </a:t>
            </a:r>
            <a:r>
              <a:rPr lang="en-GB" dirty="0" err="1"/>
              <a:t>nǐ</a:t>
            </a:r>
            <a:r>
              <a:rPr lang="zh-CN" altLang="en-US" dirty="0"/>
              <a:t>         </a:t>
            </a:r>
            <a:r>
              <a:rPr lang="en-GB" dirty="0" err="1"/>
              <a:t>jiào</a:t>
            </a:r>
            <a:r>
              <a:rPr lang="en-GB" dirty="0"/>
              <a:t>         </a:t>
            </a:r>
            <a:r>
              <a:rPr lang="en-GB" dirty="0" err="1"/>
              <a:t>shénme</a:t>
            </a:r>
            <a:endParaRPr lang="en-GB" dirty="0"/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dirty="0" smtClean="0"/>
              <a:t>—</a:t>
            </a:r>
            <a:r>
              <a:rPr lang="zh-CN" altLang="en-US" dirty="0" smtClean="0"/>
              <a:t>你叫什么？</a:t>
            </a:r>
            <a:endParaRPr lang="en-US" altLang="zh-CN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 </a:t>
            </a:r>
            <a:r>
              <a:rPr lang="en-US" dirty="0" smtClean="0"/>
              <a:t>n</a:t>
            </a:r>
            <a:r>
              <a:rPr lang="en-GB" dirty="0" smtClean="0"/>
              <a:t>ǐ </a:t>
            </a:r>
            <a:r>
              <a:rPr lang="en-GB" dirty="0" err="1"/>
              <a:t>jiào</a:t>
            </a:r>
            <a:r>
              <a:rPr lang="en-GB" dirty="0" smtClean="0"/>
              <a:t> </a:t>
            </a:r>
            <a:r>
              <a:rPr lang="en-GB" dirty="0" err="1" smtClean="0"/>
              <a:t>shénme</a:t>
            </a:r>
            <a:endParaRPr lang="en-US" altLang="zh-CN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dirty="0" smtClean="0"/>
              <a:t>—</a:t>
            </a:r>
            <a:r>
              <a:rPr lang="zh-CN" altLang="en-US" dirty="0" smtClean="0"/>
              <a:t>我叫</a:t>
            </a:r>
            <a:r>
              <a:rPr lang="en-US" altLang="zh-CN" dirty="0" smtClean="0"/>
              <a:t>…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 smtClean="0"/>
              <a:t> </a:t>
            </a:r>
            <a:r>
              <a:rPr lang="en-US" dirty="0" err="1" smtClean="0"/>
              <a:t>wǒ</a:t>
            </a:r>
            <a:r>
              <a:rPr lang="en-US" dirty="0" smtClean="0"/>
              <a:t> </a:t>
            </a:r>
            <a:r>
              <a:rPr lang="en-US" dirty="0" err="1"/>
              <a:t>jiào</a:t>
            </a:r>
            <a:r>
              <a:rPr lang="en-US" dirty="0"/>
              <a:t>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5422" y="2138627"/>
            <a:ext cx="5932780" cy="445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73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8363" y="724794"/>
            <a:ext cx="8142487" cy="53475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8800" dirty="0">
                <a:latin typeface="KaiTi" panose="02010609060101010101" pitchFamily="49" charset="-122"/>
                <a:ea typeface="KaiTi" panose="02010609060101010101" pitchFamily="49" charset="-122"/>
              </a:rPr>
              <a:t>他</a:t>
            </a:r>
            <a:endParaRPr lang="en-US" altLang="zh-CN" sz="8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GB" dirty="0" smtClean="0"/>
              <a:t>     </a:t>
            </a:r>
            <a:r>
              <a:rPr lang="en-GB" dirty="0" err="1" smtClean="0"/>
              <a:t>tā</a:t>
            </a:r>
            <a:endParaRPr lang="en-GB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altLang="zh-CN" sz="59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8800" dirty="0">
                <a:latin typeface="KaiTi" panose="02010609060101010101" pitchFamily="49" charset="-122"/>
                <a:ea typeface="KaiTi" panose="02010609060101010101" pitchFamily="49" charset="-122"/>
              </a:rPr>
              <a:t>她</a:t>
            </a:r>
            <a:endParaRPr lang="en-US" altLang="zh-CN" sz="8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GB" dirty="0" smtClean="0"/>
              <a:t>    </a:t>
            </a:r>
            <a:r>
              <a:rPr lang="en-GB" dirty="0" err="1" smtClean="0"/>
              <a:t>tā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9350" y="-184814"/>
            <a:ext cx="2238376" cy="27492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3096" y="3218156"/>
            <a:ext cx="2670885" cy="2854171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6466" y="545338"/>
            <a:ext cx="1952248" cy="19522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6466" y="3484815"/>
            <a:ext cx="1952248" cy="195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73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0153" y="5341183"/>
            <a:ext cx="7201455" cy="9353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dirty="0" smtClean="0"/>
              <a:t>—</a:t>
            </a:r>
            <a:r>
              <a:rPr lang="zh-CN" altLang="en-US" dirty="0" smtClean="0"/>
              <a:t>他叫什么？</a:t>
            </a:r>
            <a:r>
              <a:rPr lang="en-US" altLang="zh-CN" dirty="0" smtClean="0"/>
              <a:t>t</a:t>
            </a:r>
            <a:r>
              <a:rPr lang="en-GB" dirty="0" smtClean="0"/>
              <a:t>ā</a:t>
            </a:r>
            <a:r>
              <a:rPr lang="zh-CN" altLang="en-US" dirty="0" smtClean="0"/>
              <a:t> </a:t>
            </a:r>
            <a:r>
              <a:rPr lang="en-GB" dirty="0" err="1"/>
              <a:t>jiào</a:t>
            </a:r>
            <a:r>
              <a:rPr lang="en-GB" dirty="0"/>
              <a:t> </a:t>
            </a:r>
            <a:r>
              <a:rPr lang="en-GB" dirty="0" err="1"/>
              <a:t>shénme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—</a:t>
            </a:r>
            <a:r>
              <a:rPr lang="zh-CN" altLang="en-US" dirty="0" smtClean="0"/>
              <a:t>他叫</a:t>
            </a:r>
            <a:r>
              <a:rPr lang="en-US" altLang="zh-CN" dirty="0" smtClean="0"/>
              <a:t>……</a:t>
            </a:r>
            <a:r>
              <a:rPr lang="zh-CN" altLang="en-US" dirty="0" smtClean="0"/>
              <a:t> </a:t>
            </a:r>
            <a:r>
              <a:rPr lang="en-US" altLang="zh-CN" dirty="0"/>
              <a:t>t</a:t>
            </a:r>
            <a:r>
              <a:rPr lang="en-GB" dirty="0"/>
              <a:t>ā</a:t>
            </a:r>
            <a:r>
              <a:rPr lang="zh-CN" altLang="en-US" dirty="0"/>
              <a:t> </a:t>
            </a:r>
            <a:r>
              <a:rPr lang="en-GB" dirty="0" err="1" smtClean="0"/>
              <a:t>jiào</a:t>
            </a:r>
            <a:r>
              <a:rPr lang="en-GB" dirty="0" smtClean="0"/>
              <a:t>… </a:t>
            </a:r>
            <a:endParaRPr lang="en-US" altLang="zh-CN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274" y="487439"/>
            <a:ext cx="6285215" cy="418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00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946" y="638545"/>
            <a:ext cx="5715000" cy="32194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9636" y="4802819"/>
            <a:ext cx="59391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—</a:t>
            </a:r>
            <a:r>
              <a:rPr lang="zh-CN" altLang="en-US" sz="3200" dirty="0"/>
              <a:t>他叫什么？</a:t>
            </a:r>
            <a:r>
              <a:rPr lang="en-GB" altLang="zh-CN" sz="3200" dirty="0" err="1"/>
              <a:t>tā</a:t>
            </a:r>
            <a:r>
              <a:rPr lang="en-GB" altLang="zh-CN" sz="3200" dirty="0"/>
              <a:t> </a:t>
            </a:r>
            <a:r>
              <a:rPr lang="en-GB" altLang="zh-CN" sz="3200" dirty="0" err="1"/>
              <a:t>jiào</a:t>
            </a:r>
            <a:r>
              <a:rPr lang="en-GB" altLang="zh-CN" sz="3200" dirty="0"/>
              <a:t> </a:t>
            </a:r>
            <a:r>
              <a:rPr lang="en-GB" altLang="zh-CN" sz="3200" dirty="0" err="1"/>
              <a:t>shénme</a:t>
            </a:r>
            <a:endParaRPr lang="en-US" altLang="zh-CN" sz="3200" dirty="0"/>
          </a:p>
          <a:p>
            <a:r>
              <a:rPr lang="en-US" altLang="zh-CN" sz="3200" dirty="0"/>
              <a:t>—</a:t>
            </a:r>
            <a:r>
              <a:rPr lang="zh-CN" altLang="en-US" sz="3200" dirty="0"/>
              <a:t>他叫成龙</a:t>
            </a:r>
            <a:r>
              <a:rPr lang="zh-CN" altLang="en-US" dirty="0"/>
              <a:t>。</a:t>
            </a:r>
            <a:r>
              <a:rPr lang="en-GB" altLang="zh-CN" sz="3200" dirty="0" err="1"/>
              <a:t>tā</a:t>
            </a:r>
            <a:r>
              <a:rPr lang="en-GB" altLang="zh-CN" sz="3200" dirty="0"/>
              <a:t> </a:t>
            </a:r>
            <a:r>
              <a:rPr lang="en-GB" altLang="zh-CN" sz="3200" dirty="0" err="1"/>
              <a:t>jiào</a:t>
            </a:r>
            <a:r>
              <a:rPr lang="en-GB" altLang="zh-CN" sz="3200" dirty="0"/>
              <a:t> </a:t>
            </a:r>
            <a:r>
              <a:rPr lang="en-GB" sz="3200" dirty="0" err="1"/>
              <a:t>chéng</a:t>
            </a:r>
            <a:r>
              <a:rPr lang="en-GB" sz="3200" dirty="0"/>
              <a:t> </a:t>
            </a:r>
            <a:r>
              <a:rPr lang="en-GB" sz="3200" dirty="0" err="1"/>
              <a:t>lóng</a:t>
            </a:r>
            <a:r>
              <a:rPr lang="en-GB" altLang="zh-CN" sz="3200" dirty="0"/>
              <a:t>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61457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506</TotalTime>
  <Words>144</Words>
  <Application>Microsoft Office PowerPoint</Application>
  <PresentationFormat>Widescreen</PresentationFormat>
  <Paragraphs>45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等线</vt:lpstr>
      <vt:lpstr>等线 Light</vt:lpstr>
      <vt:lpstr>KaiTi</vt:lpstr>
      <vt:lpstr>Arial</vt:lpstr>
      <vt:lpstr>Calibri</vt:lpstr>
      <vt:lpstr>Calibri Light</vt:lpstr>
      <vt:lpstr>Office Theme</vt:lpstr>
      <vt:lpstr>你 好！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我叫… … wǒ jiào   I am called… / My name is…</vt:lpstr>
      <vt:lpstr>PowerPoint Presentation</vt:lpstr>
      <vt:lpstr>PowerPoint Presentation</vt:lpstr>
      <vt:lpstr>PowerPoint Presentation</vt:lpstr>
      <vt:lpstr>PowerPoint Presentation</vt:lpstr>
    </vt:vector>
  </TitlesOfParts>
  <Company>RM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你好！</dc:title>
  <dc:creator>Chen R</dc:creator>
  <cp:lastModifiedBy>Chen R</cp:lastModifiedBy>
  <cp:revision>44</cp:revision>
  <dcterms:created xsi:type="dcterms:W3CDTF">2019-01-17T11:56:18Z</dcterms:created>
  <dcterms:modified xsi:type="dcterms:W3CDTF">2019-05-22T14:37:25Z</dcterms:modified>
</cp:coreProperties>
</file>