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tif" ContentType="image/t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6"/>
  </p:notesMasterIdLst>
  <p:sldIdLst>
    <p:sldId id="269" r:id="rId2"/>
    <p:sldId id="268" r:id="rId3"/>
    <p:sldId id="256" r:id="rId4"/>
    <p:sldId id="257" r:id="rId5"/>
    <p:sldId id="258" r:id="rId6"/>
    <p:sldId id="259" r:id="rId7"/>
    <p:sldId id="260" r:id="rId8"/>
    <p:sldId id="261" r:id="rId9"/>
    <p:sldId id="262" r:id="rId10"/>
    <p:sldId id="263" r:id="rId11"/>
    <p:sldId id="264" r:id="rId12"/>
    <p:sldId id="265" r:id="rId13"/>
    <p:sldId id="266" r:id="rId14"/>
    <p:sldId id="267" r:id="rId15"/>
  </p:sldIdLst>
  <p:sldSz cx="13004800" cy="9753600"/>
  <p:notesSz cx="6858000" cy="9144000"/>
  <p:defaultTextStyle>
    <a:defPPr marL="0" marR="0" indent="0" algn="l" defTabSz="914400" rtl="0" fontAlgn="auto" latinLnBrk="1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</a:defRPr>
    </a:defPPr>
    <a:lvl1pPr marL="0" marR="0" indent="0" algn="ctr" defTabSz="584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2400" b="1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Helvetica Neue"/>
        <a:ea typeface="Helvetica Neue"/>
        <a:cs typeface="Helvetica Neue"/>
        <a:sym typeface="Helvetica Neue"/>
      </a:defRPr>
    </a:lvl1pPr>
    <a:lvl2pPr marL="0" marR="0" indent="228600" algn="ctr" defTabSz="584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2400" b="1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Helvetica Neue"/>
        <a:ea typeface="Helvetica Neue"/>
        <a:cs typeface="Helvetica Neue"/>
        <a:sym typeface="Helvetica Neue"/>
      </a:defRPr>
    </a:lvl2pPr>
    <a:lvl3pPr marL="0" marR="0" indent="457200" algn="ctr" defTabSz="584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2400" b="1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Helvetica Neue"/>
        <a:ea typeface="Helvetica Neue"/>
        <a:cs typeface="Helvetica Neue"/>
        <a:sym typeface="Helvetica Neue"/>
      </a:defRPr>
    </a:lvl3pPr>
    <a:lvl4pPr marL="0" marR="0" indent="685800" algn="ctr" defTabSz="584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2400" b="1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Helvetica Neue"/>
        <a:ea typeface="Helvetica Neue"/>
        <a:cs typeface="Helvetica Neue"/>
        <a:sym typeface="Helvetica Neue"/>
      </a:defRPr>
    </a:lvl4pPr>
    <a:lvl5pPr marL="0" marR="0" indent="914400" algn="ctr" defTabSz="584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2400" b="1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Helvetica Neue"/>
        <a:ea typeface="Helvetica Neue"/>
        <a:cs typeface="Helvetica Neue"/>
        <a:sym typeface="Helvetica Neue"/>
      </a:defRPr>
    </a:lvl5pPr>
    <a:lvl6pPr marL="0" marR="0" indent="1143000" algn="ctr" defTabSz="584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2400" b="1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Helvetica Neue"/>
        <a:ea typeface="Helvetica Neue"/>
        <a:cs typeface="Helvetica Neue"/>
        <a:sym typeface="Helvetica Neue"/>
      </a:defRPr>
    </a:lvl6pPr>
    <a:lvl7pPr marL="0" marR="0" indent="1371600" algn="ctr" defTabSz="584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2400" b="1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Helvetica Neue"/>
        <a:ea typeface="Helvetica Neue"/>
        <a:cs typeface="Helvetica Neue"/>
        <a:sym typeface="Helvetica Neue"/>
      </a:defRPr>
    </a:lvl7pPr>
    <a:lvl8pPr marL="0" marR="0" indent="1600200" algn="ctr" defTabSz="584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2400" b="1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Helvetica Neue"/>
        <a:ea typeface="Helvetica Neue"/>
        <a:cs typeface="Helvetica Neue"/>
        <a:sym typeface="Helvetica Neue"/>
      </a:defRPr>
    </a:lvl8pPr>
    <a:lvl9pPr marL="0" marR="0" indent="1828800" algn="ctr" defTabSz="584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2400" b="1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Helvetica Neue"/>
        <a:ea typeface="Helvetica Neue"/>
        <a:cs typeface="Helvetica Neue"/>
        <a:sym typeface="Helvetica Neue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00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940675A-B579-460E-94D1-54222C63F5DA}">
  <a:tblStyle styleId="{4C3C2611-4C71-4FC5-86AE-919BDF0F9419}" styleName="">
    <a:tblBg/>
    <a:wholeTbl>
      <a:tcTxStyle b="off" i="off"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wholeTbl>
    <a:band2H>
      <a:tcTxStyle/>
      <a:tcStyle>
        <a:tcBdr/>
        <a:fill>
          <a:solidFill>
            <a:srgbClr val="E3E5E8"/>
          </a:solidFill>
        </a:fill>
      </a:tcStyle>
    </a:band2H>
    <a:firstCol>
      <a:tcTxStyle b="on" i="off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>
              <a:lumOff val="-13575"/>
            </a:schemeClr>
          </a:solidFill>
        </a:fill>
      </a:tcStyle>
    </a:firstCol>
    <a:lastRow>
      <a:tcTxStyle b="off" i="off"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rgbClr val="3797C6"/>
              </a:solidFill>
              <a:prstDash val="solid"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lastRow>
    <a:firstRow>
      <a:tcTxStyle b="on" i="off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>
              <a:hueOff val="114395"/>
              <a:lumOff val="-24975"/>
            </a:schemeClr>
          </a:solidFill>
        </a:fill>
      </a:tcStyle>
    </a:firstRow>
  </a:tblStyle>
  <a:tblStyle styleId="{C7B018BB-80A7-4F77-B60F-C8B233D01FF8}" styleName="">
    <a:tblBg/>
    <a:wholeTbl>
      <a:tcTxStyle b="off" i="off"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12700" cap="flat">
              <a:solidFill>
                <a:srgbClr val="B8B8B8"/>
              </a:solidFill>
              <a:prstDash val="solid"/>
              <a:miter lim="400000"/>
            </a:ln>
          </a:left>
          <a:right>
            <a:ln w="12700" cap="flat">
              <a:solidFill>
                <a:srgbClr val="B8B8B8"/>
              </a:solidFill>
              <a:prstDash val="solid"/>
              <a:miter lim="400000"/>
            </a:ln>
          </a:right>
          <a:top>
            <a:ln w="12700" cap="flat">
              <a:solidFill>
                <a:srgbClr val="B8B8B8"/>
              </a:solidFill>
              <a:prstDash val="solid"/>
              <a:miter lim="400000"/>
            </a:ln>
          </a:top>
          <a:bottom>
            <a:ln w="12700" cap="flat">
              <a:solidFill>
                <a:srgbClr val="B8B8B8"/>
              </a:solidFill>
              <a:prstDash val="solid"/>
              <a:miter lim="400000"/>
            </a:ln>
          </a:bottom>
          <a:insideH>
            <a:ln w="12700" cap="flat">
              <a:solidFill>
                <a:srgbClr val="B8B8B8"/>
              </a:solidFill>
              <a:prstDash val="solid"/>
              <a:miter lim="400000"/>
            </a:ln>
          </a:insideH>
          <a:insideV>
            <a:ln w="12700" cap="flat">
              <a:solidFill>
                <a:srgbClr val="B8B8B8"/>
              </a:solidFill>
              <a:prstDash val="solid"/>
              <a:miter lim="400000"/>
            </a:ln>
          </a:insideV>
        </a:tcBdr>
        <a:fill>
          <a:solidFill>
            <a:srgbClr val="EBEBEB"/>
          </a:solidFill>
        </a:fill>
      </a:tcStyle>
    </a:wholeTbl>
    <a:band2H>
      <a:tcTxStyle/>
      <a:tcStyle>
        <a:tcBdr/>
        <a:fill>
          <a:solidFill>
            <a:srgbClr val="E1E0DA"/>
          </a:solidFill>
        </a:fill>
      </a:tcStyle>
    </a:band2H>
    <a:firstCol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606060"/>
              </a:solidFill>
              <a:prstDash val="solid"/>
              <a:miter lim="400000"/>
            </a:ln>
          </a:left>
          <a:right>
            <a:ln w="12700" cap="flat">
              <a:solidFill>
                <a:srgbClr val="606060"/>
              </a:solidFill>
              <a:prstDash val="solid"/>
              <a:miter lim="400000"/>
            </a:ln>
          </a:right>
          <a:top>
            <a:ln w="12700" cap="flat">
              <a:solidFill>
                <a:srgbClr val="606060"/>
              </a:solidFill>
              <a:prstDash val="solid"/>
              <a:miter lim="400000"/>
            </a:ln>
          </a:top>
          <a:bottom>
            <a:ln w="12700" cap="flat">
              <a:solidFill>
                <a:srgbClr val="606060"/>
              </a:solidFill>
              <a:prstDash val="solid"/>
              <a:miter lim="400000"/>
            </a:ln>
          </a:bottom>
          <a:insideH>
            <a:ln w="12700" cap="flat">
              <a:solidFill>
                <a:srgbClr val="606060"/>
              </a:solidFill>
              <a:prstDash val="solid"/>
              <a:miter lim="400000"/>
            </a:ln>
          </a:insideH>
          <a:insideV>
            <a:ln w="12700" cap="flat">
              <a:solidFill>
                <a:srgbClr val="606060"/>
              </a:solidFill>
              <a:prstDash val="solid"/>
              <a:miter lim="400000"/>
            </a:ln>
          </a:insideV>
        </a:tcBdr>
        <a:fill>
          <a:solidFill>
            <a:schemeClr val="accent3">
              <a:hueOff val="362282"/>
              <a:satOff val="31803"/>
              <a:lumOff val="-18242"/>
            </a:schemeClr>
          </a:solidFill>
        </a:fill>
      </a:tcStyle>
    </a:firstCol>
    <a:lastRow>
      <a:tcTxStyle b="off" i="off"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12700" cap="flat">
              <a:solidFill>
                <a:srgbClr val="606060"/>
              </a:solidFill>
              <a:prstDash val="solid"/>
              <a:miter lim="400000"/>
            </a:ln>
          </a:left>
          <a:right>
            <a:ln w="12700" cap="flat">
              <a:solidFill>
                <a:srgbClr val="606060"/>
              </a:solidFill>
              <a:prstDash val="solid"/>
              <a:miter lim="400000"/>
            </a:ln>
          </a:right>
          <a:top>
            <a:ln w="25400" cap="flat">
              <a:solidFill>
                <a:srgbClr val="606060"/>
              </a:solidFill>
              <a:prstDash val="solid"/>
              <a:miter lim="400000"/>
            </a:ln>
          </a:top>
          <a:bottom>
            <a:ln w="12700" cap="flat">
              <a:solidFill>
                <a:srgbClr val="606060"/>
              </a:solidFill>
              <a:prstDash val="solid"/>
              <a:miter lim="400000"/>
            </a:ln>
          </a:bottom>
          <a:insideH>
            <a:ln w="12700" cap="flat">
              <a:solidFill>
                <a:srgbClr val="606060"/>
              </a:solidFill>
              <a:prstDash val="solid"/>
              <a:miter lim="400000"/>
            </a:ln>
          </a:insideH>
          <a:insideV>
            <a:ln w="12700" cap="flat">
              <a:solidFill>
                <a:srgbClr val="606060"/>
              </a:solidFill>
              <a:prstDash val="solid"/>
              <a:miter lim="400000"/>
            </a:ln>
          </a:insideV>
        </a:tcBdr>
        <a:fill>
          <a:solidFill>
            <a:srgbClr val="EBEBEB"/>
          </a:solidFill>
        </a:fill>
      </a:tcStyle>
    </a:lastRow>
    <a:firstRow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929292"/>
              </a:solidFill>
              <a:prstDash val="solid"/>
              <a:miter lim="400000"/>
            </a:ln>
          </a:left>
          <a:right>
            <a:ln w="12700" cap="flat">
              <a:solidFill>
                <a:srgbClr val="929292"/>
              </a:solidFill>
              <a:prstDash val="solid"/>
              <a:miter lim="400000"/>
            </a:ln>
          </a:right>
          <a:top>
            <a:ln w="12700" cap="flat">
              <a:solidFill>
                <a:srgbClr val="606060"/>
              </a:solidFill>
              <a:prstDash val="solid"/>
              <a:miter lim="400000"/>
            </a:ln>
          </a:top>
          <a:bottom>
            <a:ln w="12700" cap="flat">
              <a:solidFill>
                <a:srgbClr val="606060"/>
              </a:solidFill>
              <a:prstDash val="solid"/>
              <a:miter lim="400000"/>
            </a:ln>
          </a:bottom>
          <a:insideH>
            <a:ln w="12700" cap="flat">
              <a:solidFill>
                <a:srgbClr val="929292"/>
              </a:solidFill>
              <a:prstDash val="solid"/>
              <a:miter lim="400000"/>
            </a:ln>
          </a:insideH>
          <a:insideV>
            <a:ln w="12700" cap="flat">
              <a:solidFill>
                <a:srgbClr val="929292"/>
              </a:solidFill>
              <a:prstDash val="solid"/>
              <a:miter lim="400000"/>
            </a:ln>
          </a:insideV>
        </a:tcBdr>
        <a:fill>
          <a:solidFill>
            <a:srgbClr val="017101"/>
          </a:solidFill>
        </a:fill>
      </a:tcStyle>
    </a:firstRow>
  </a:tblStyle>
  <a:tblStyle styleId="{EEE7283C-3CF3-47DC-8721-378D4A62B228}" styleName="">
    <a:tblBg/>
    <a:wholeTbl>
      <a:tcTxStyle b="off" i="off">
        <a:font>
          <a:latin typeface="Helvetica Neue Light"/>
          <a:ea typeface="Helvetica Neue Light"/>
          <a:cs typeface="Helvetica Neue Light"/>
        </a:font>
        <a:srgbClr val="000000"/>
      </a:tcTxStyle>
      <a:tcStyle>
        <a:tcBdr>
          <a:left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insideV>
        </a:tcBdr>
        <a:fill>
          <a:solidFill>
            <a:srgbClr val="FAF7E9"/>
          </a:solidFill>
        </a:fill>
      </a:tcStyle>
    </a:wholeTbl>
    <a:band2H>
      <a:tcTxStyle/>
      <a:tcStyle>
        <a:tcBdr/>
        <a:fill>
          <a:solidFill>
            <a:srgbClr val="EDEADD"/>
          </a:solidFill>
        </a:fill>
      </a:tcStyle>
    </a:band2H>
    <a:firstCol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5D5D5D"/>
              </a:solidFill>
              <a:prstDash val="solid"/>
              <a:miter lim="400000"/>
            </a:ln>
          </a:left>
          <a:right>
            <a:ln w="12700" cap="flat">
              <a:solidFill>
                <a:srgbClr val="5D5D5D"/>
              </a:solidFill>
              <a:prstDash val="solid"/>
              <a:miter lim="400000"/>
            </a:ln>
          </a:right>
          <a:top>
            <a:ln w="12700" cap="flat">
              <a:solidFill>
                <a:srgbClr val="5D5D5D"/>
              </a:solidFill>
              <a:prstDash val="solid"/>
              <a:miter lim="400000"/>
            </a:ln>
          </a:top>
          <a:bottom>
            <a:ln w="12700" cap="flat">
              <a:solidFill>
                <a:srgbClr val="5D5D5D"/>
              </a:solidFill>
              <a:prstDash val="solid"/>
              <a:miter lim="400000"/>
            </a:ln>
          </a:bottom>
          <a:insideH>
            <a:ln w="12700" cap="flat">
              <a:solidFill>
                <a:srgbClr val="5D5D5D"/>
              </a:solidFill>
              <a:prstDash val="solid"/>
              <a:miter lim="400000"/>
            </a:ln>
          </a:insideH>
          <a:insideV>
            <a:ln w="12700" cap="flat">
              <a:solidFill>
                <a:srgbClr val="5D5D5D"/>
              </a:solidFill>
              <a:prstDash val="solid"/>
              <a:miter lim="400000"/>
            </a:ln>
          </a:insideV>
        </a:tcBdr>
        <a:fill>
          <a:solidFill>
            <a:srgbClr val="F9BA00"/>
          </a:solidFill>
        </a:fill>
      </a:tcStyle>
    </a:firstCol>
    <a:lastRow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5D5D5D"/>
              </a:solidFill>
              <a:prstDash val="solid"/>
              <a:miter lim="400000"/>
            </a:ln>
          </a:left>
          <a:right>
            <a:ln w="12700" cap="flat">
              <a:solidFill>
                <a:srgbClr val="5D5D5D"/>
              </a:solidFill>
              <a:prstDash val="solid"/>
              <a:miter lim="400000"/>
            </a:ln>
          </a:right>
          <a:top>
            <a:ln w="12700" cap="flat">
              <a:solidFill>
                <a:srgbClr val="5D5D5D"/>
              </a:solidFill>
              <a:prstDash val="solid"/>
              <a:miter lim="400000"/>
            </a:ln>
          </a:top>
          <a:bottom>
            <a:ln w="12700" cap="flat">
              <a:solidFill>
                <a:srgbClr val="5D5D5D"/>
              </a:solidFill>
              <a:prstDash val="solid"/>
              <a:miter lim="400000"/>
            </a:ln>
          </a:bottom>
          <a:insideH>
            <a:ln w="12700" cap="flat">
              <a:solidFill>
                <a:srgbClr val="5D5D5D"/>
              </a:solidFill>
              <a:prstDash val="solid"/>
              <a:miter lim="400000"/>
            </a:ln>
          </a:insideH>
          <a:insideV>
            <a:ln w="12700" cap="flat">
              <a:solidFill>
                <a:srgbClr val="5D5D5D"/>
              </a:solidFill>
              <a:prstDash val="solid"/>
              <a:miter lim="400000"/>
            </a:ln>
          </a:insideV>
        </a:tcBdr>
        <a:fill>
          <a:solidFill>
            <a:srgbClr val="FF9400"/>
          </a:solidFill>
        </a:fill>
      </a:tcStyle>
    </a:lastRow>
    <a:firstRow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5D5D5D"/>
              </a:solidFill>
              <a:prstDash val="solid"/>
              <a:miter lim="400000"/>
            </a:ln>
          </a:left>
          <a:right>
            <a:ln w="12700" cap="flat">
              <a:solidFill>
                <a:srgbClr val="5D5D5D"/>
              </a:solidFill>
              <a:prstDash val="solid"/>
              <a:miter lim="400000"/>
            </a:ln>
          </a:right>
          <a:top>
            <a:ln w="12700" cap="flat">
              <a:solidFill>
                <a:srgbClr val="5D5D5D"/>
              </a:solidFill>
              <a:prstDash val="solid"/>
              <a:miter lim="400000"/>
            </a:ln>
          </a:top>
          <a:bottom>
            <a:ln w="12700" cap="flat">
              <a:solidFill>
                <a:srgbClr val="5D5D5D"/>
              </a:solidFill>
              <a:prstDash val="solid"/>
              <a:miter lim="400000"/>
            </a:ln>
          </a:bottom>
          <a:insideH>
            <a:ln w="12700" cap="flat">
              <a:solidFill>
                <a:srgbClr val="5D5D5D"/>
              </a:solidFill>
              <a:prstDash val="solid"/>
              <a:miter lim="400000"/>
            </a:ln>
          </a:insideH>
          <a:insideV>
            <a:ln w="12700" cap="flat">
              <a:solidFill>
                <a:srgbClr val="5D5D5D"/>
              </a:solidFill>
              <a:prstDash val="solid"/>
              <a:miter lim="400000"/>
            </a:ln>
          </a:insideV>
        </a:tcBdr>
        <a:fill>
          <a:solidFill>
            <a:srgbClr val="FF9400"/>
          </a:solidFill>
        </a:fill>
      </a:tcStyle>
    </a:firstRow>
  </a:tblStyle>
  <a:tblStyle styleId="{CF821DB8-F4EB-4A41-A1BA-3FCAFE7338EE}" styleName="">
    <a:tblBg/>
    <a:wholeTbl>
      <a:tcTxStyle b="off" i="off"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12700" cap="flat">
              <a:solidFill>
                <a:srgbClr val="A6AAA9"/>
              </a:solidFill>
              <a:prstDash val="solid"/>
              <a:miter lim="400000"/>
            </a:ln>
          </a:left>
          <a:right>
            <a:ln w="12700" cap="flat">
              <a:solidFill>
                <a:srgbClr val="A6AAA9"/>
              </a:solidFill>
              <a:prstDash val="solid"/>
              <a:miter lim="400000"/>
            </a:ln>
          </a:right>
          <a:top>
            <a:ln w="12700" cap="flat">
              <a:solidFill>
                <a:srgbClr val="A6AAA9"/>
              </a:solidFill>
              <a:prstDash val="solid"/>
              <a:miter lim="400000"/>
            </a:ln>
          </a:top>
          <a:bottom>
            <a:ln w="12700" cap="flat">
              <a:solidFill>
                <a:srgbClr val="A6AAA9"/>
              </a:solidFill>
              <a:prstDash val="solid"/>
              <a:miter lim="400000"/>
            </a:ln>
          </a:bottom>
          <a:insideH>
            <a:ln w="12700" cap="flat">
              <a:solidFill>
                <a:srgbClr val="A6AAA9"/>
              </a:solidFill>
              <a:prstDash val="solid"/>
              <a:miter lim="400000"/>
            </a:ln>
          </a:insideH>
          <a:insideV>
            <a:ln w="12700" cap="flat">
              <a:solidFill>
                <a:srgbClr val="A6AAA9"/>
              </a:solidFill>
              <a:prstDash val="solid"/>
              <a:miter lim="400000"/>
            </a:ln>
          </a:insideV>
        </a:tcBdr>
        <a:fill>
          <a:solidFill>
            <a:srgbClr val="EBEBEB"/>
          </a:solidFill>
        </a:fill>
      </a:tcStyle>
    </a:wholeTbl>
    <a:band2H>
      <a:tcTxStyle/>
      <a:tcStyle>
        <a:tcBdr/>
        <a:fill>
          <a:solidFill>
            <a:srgbClr val="DADBDA"/>
          </a:solidFill>
        </a:fill>
      </a:tcStyle>
    </a:band2H>
    <a:firstCol>
      <a:tcTxStyle b="on" i="off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12700" cap="flat">
              <a:solidFill>
                <a:srgbClr val="A6AAA9"/>
              </a:solidFill>
              <a:prstDash val="solid"/>
              <a:miter lim="400000"/>
            </a:ln>
          </a:left>
          <a:right>
            <a:ln w="12700" cap="flat">
              <a:solidFill>
                <a:srgbClr val="A6AAA9"/>
              </a:solidFill>
              <a:prstDash val="solid"/>
              <a:miter lim="400000"/>
            </a:ln>
          </a:right>
          <a:top>
            <a:ln w="12700" cap="flat">
              <a:solidFill>
                <a:srgbClr val="A6AAA9"/>
              </a:solidFill>
              <a:prstDash val="solid"/>
              <a:miter lim="400000"/>
            </a:ln>
          </a:top>
          <a:bottom>
            <a:ln w="12700" cap="flat">
              <a:solidFill>
                <a:srgbClr val="A6AAA9"/>
              </a:solidFill>
              <a:prstDash val="solid"/>
              <a:miter lim="400000"/>
            </a:ln>
          </a:bottom>
          <a:insideH>
            <a:ln w="12700" cap="flat">
              <a:solidFill>
                <a:srgbClr val="A6AAA9"/>
              </a:solidFill>
              <a:prstDash val="solid"/>
              <a:miter lim="400000"/>
            </a:ln>
          </a:insideH>
          <a:insideV>
            <a:ln w="12700" cap="flat">
              <a:solidFill>
                <a:srgbClr val="A6AAA9"/>
              </a:solidFill>
              <a:prstDash val="solid"/>
              <a:miter lim="400000"/>
            </a:ln>
          </a:insideV>
        </a:tcBdr>
        <a:fill>
          <a:solidFill>
            <a:schemeClr val="accent6">
              <a:hueOff val="-146070"/>
              <a:satOff val="-10048"/>
              <a:lumOff val="-30626"/>
            </a:schemeClr>
          </a:solidFill>
        </a:fill>
      </a:tcStyle>
    </a:firstCol>
    <a:lastRow>
      <a:tcTxStyle b="on" i="off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12700" cap="flat">
              <a:solidFill>
                <a:srgbClr val="A6AAA9"/>
              </a:solidFill>
              <a:prstDash val="solid"/>
              <a:miter lim="400000"/>
            </a:ln>
          </a:left>
          <a:right>
            <a:ln w="12700" cap="flat">
              <a:solidFill>
                <a:srgbClr val="A6AAA9"/>
              </a:solidFill>
              <a:prstDash val="solid"/>
              <a:miter lim="400000"/>
            </a:ln>
          </a:right>
          <a:top>
            <a:ln w="12700" cap="flat">
              <a:solidFill>
                <a:srgbClr val="A6AAA9"/>
              </a:solidFill>
              <a:prstDash val="solid"/>
              <a:miter lim="400000"/>
            </a:ln>
          </a:top>
          <a:bottom>
            <a:ln w="12700" cap="flat">
              <a:solidFill>
                <a:srgbClr val="A6AAA9"/>
              </a:solidFill>
              <a:prstDash val="solid"/>
              <a:miter lim="400000"/>
            </a:ln>
          </a:bottom>
          <a:insideH>
            <a:ln w="12700" cap="flat">
              <a:solidFill>
                <a:srgbClr val="A6AAA9"/>
              </a:solidFill>
              <a:prstDash val="solid"/>
              <a:miter lim="400000"/>
            </a:ln>
          </a:insideH>
          <a:insideV>
            <a:ln w="12700" cap="flat">
              <a:solidFill>
                <a:srgbClr val="A6AAA9"/>
              </a:solidFill>
              <a:prstDash val="solid"/>
              <a:miter lim="400000"/>
            </a:ln>
          </a:insideV>
        </a:tcBdr>
        <a:fill>
          <a:solidFill>
            <a:srgbClr val="C24785"/>
          </a:solidFill>
        </a:fill>
      </a:tcStyle>
    </a:lastRow>
    <a:firstRow>
      <a:tcTxStyle b="on" i="off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12700" cap="flat">
              <a:solidFill>
                <a:srgbClr val="A6AAA9"/>
              </a:solidFill>
              <a:prstDash val="solid"/>
              <a:miter lim="400000"/>
            </a:ln>
          </a:left>
          <a:right>
            <a:ln w="12700" cap="flat">
              <a:solidFill>
                <a:srgbClr val="A6AAA9"/>
              </a:solidFill>
              <a:prstDash val="solid"/>
              <a:miter lim="400000"/>
            </a:ln>
          </a:right>
          <a:top>
            <a:ln w="12700" cap="flat">
              <a:solidFill>
                <a:srgbClr val="A6AAA9"/>
              </a:solidFill>
              <a:prstDash val="solid"/>
              <a:miter lim="400000"/>
            </a:ln>
          </a:top>
          <a:bottom>
            <a:ln w="12700" cap="flat">
              <a:solidFill>
                <a:srgbClr val="A6AAA9"/>
              </a:solidFill>
              <a:prstDash val="solid"/>
              <a:miter lim="400000"/>
            </a:ln>
          </a:bottom>
          <a:insideH>
            <a:ln w="12700" cap="flat">
              <a:solidFill>
                <a:srgbClr val="A6AAA9"/>
              </a:solidFill>
              <a:prstDash val="solid"/>
              <a:miter lim="400000"/>
            </a:ln>
          </a:insideH>
          <a:insideV>
            <a:ln w="12700" cap="flat">
              <a:solidFill>
                <a:srgbClr val="A6AAA9"/>
              </a:solidFill>
              <a:prstDash val="solid"/>
              <a:miter lim="400000"/>
            </a:ln>
          </a:insideV>
        </a:tcBdr>
        <a:fill>
          <a:solidFill>
            <a:srgbClr val="C24785"/>
          </a:solidFill>
        </a:fill>
      </a:tcStyle>
    </a:firstRow>
  </a:tblStyle>
  <a:tblStyle styleId="{33BA23B1-9221-436E-865A-0063620EA4FD}" styleName="">
    <a:tblBg/>
    <a:wholeTbl>
      <a:tcTxStyle b="off" i="off"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B5B5C1"/>
          </a:solidFill>
        </a:fill>
      </a:tcStyle>
    </a:wholeTbl>
    <a:band2H>
      <a:tcTxStyle/>
      <a:tcStyle>
        <a:tcBdr/>
        <a:fill>
          <a:solidFill>
            <a:srgbClr val="9A9AA5"/>
          </a:solidFill>
        </a:fill>
      </a:tcStyle>
    </a:band2H>
    <a:firstCol>
      <a:tcTxStyle b="on" i="off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53585F"/>
          </a:solidFill>
        </a:fill>
      </a:tcStyle>
    </a:firstCol>
    <a:lastRow>
      <a:tcTxStyle b="on" i="off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798089"/>
          </a:solidFill>
        </a:fill>
      </a:tcStyle>
    </a:lastRow>
    <a:firstRow>
      <a:tcTxStyle b="on" i="off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798089"/>
          </a:solidFill>
        </a:fill>
      </a:tcStyle>
    </a:firstRow>
  </a:tblStyle>
  <a:tblStyle styleId="{2708684C-4D16-4618-839F-0558EEFCDFE6}" styleName="">
    <a:tblBg/>
    <a:wholeTbl>
      <a:tcTxStyle b="off" i="off"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wholeTbl>
    <a:band2H>
      <a:tcTxStyle/>
      <a:tcStyle>
        <a:tcBdr/>
        <a:fill>
          <a:solidFill>
            <a:srgbClr val="EDEEEE"/>
          </a:solidFill>
        </a:fill>
      </a:tcStyle>
    </a:band2H>
    <a:firstCol>
      <a:tcTxStyle b="on" i="off"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firstCol>
    <a:lastRow>
      <a:tcTxStyle b="on" i="off"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lastRow>
    <a:firstRow>
      <a:tcTxStyle b="on" i="off"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56"/>
    <p:restoredTop sz="94512"/>
  </p:normalViewPr>
  <p:slideViewPr>
    <p:cSldViewPr snapToGrid="0" snapToObjects="1">
      <p:cViewPr varScale="1">
        <p:scale>
          <a:sx n="52" d="100"/>
          <a:sy n="52" d="100"/>
        </p:scale>
        <p:origin x="1260" y="6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notesMaster" Target="notesMasters/notesMaster1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Shape 116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117" name="Shape 117"/>
          <p:cNvSpPr>
            <a:spLocks noGrp="1"/>
          </p:cNvSpPr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99408124"/>
      </p:ext>
    </p:extLst>
  </p:cSld>
  <p:clrMap bg1="lt1" tx1="dk1" bg2="lt2" tx2="dk2" accent1="accent1" accent2="accent2" accent3="accent3" accent4="accent4" accent5="accent5" accent6="accent6" hlink="hlink" folHlink="folHlink"/>
  <p:notesStyle>
    <a:lvl1pPr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1pPr>
    <a:lvl2pPr indent="2286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2pPr>
    <a:lvl3pPr indent="4572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3pPr>
    <a:lvl4pPr indent="6858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4pPr>
    <a:lvl5pPr indent="9144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5pPr>
    <a:lvl6pPr indent="11430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6pPr>
    <a:lvl7pPr indent="13716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7pPr>
    <a:lvl8pPr indent="16002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8pPr>
    <a:lvl9pPr indent="18288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le &amp;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le Text"/>
          <p:cNvSpPr txBox="1">
            <a:spLocks noGrp="1"/>
          </p:cNvSpPr>
          <p:nvPr>
            <p:ph type="title"/>
          </p:nvPr>
        </p:nvSpPr>
        <p:spPr>
          <a:xfrm>
            <a:off x="1270000" y="1638300"/>
            <a:ext cx="10464800" cy="3302000"/>
          </a:xfrm>
          <a:prstGeom prst="rect">
            <a:avLst/>
          </a:prstGeom>
        </p:spPr>
        <p:txBody>
          <a:bodyPr anchor="b"/>
          <a:lstStyle/>
          <a:p>
            <a:r>
              <a:t>Title Text</a:t>
            </a:r>
          </a:p>
        </p:txBody>
      </p:sp>
      <p:sp>
        <p:nvSpPr>
          <p:cNvPr id="12" name="Body Level One…"/>
          <p:cNvSpPr txBox="1">
            <a:spLocks noGrp="1"/>
          </p:cNvSpPr>
          <p:nvPr>
            <p:ph type="body" sz="quarter" idx="1"/>
          </p:nvPr>
        </p:nvSpPr>
        <p:spPr>
          <a:xfrm>
            <a:off x="1270000" y="5041900"/>
            <a:ext cx="10464800" cy="1130300"/>
          </a:xfrm>
          <a:prstGeom prst="rect">
            <a:avLst/>
          </a:prstGeom>
        </p:spPr>
        <p:txBody>
          <a:bodyPr anchor="t"/>
          <a:lstStyle>
            <a:lvl1pPr marL="0" indent="0" algn="ctr">
              <a:spcBef>
                <a:spcPts val="0"/>
              </a:spcBef>
              <a:buSzTx/>
              <a:buNone/>
              <a:defRPr sz="3700"/>
            </a:lvl1pPr>
            <a:lvl2pPr marL="0" indent="0" algn="ctr">
              <a:spcBef>
                <a:spcPts val="0"/>
              </a:spcBef>
              <a:buSzTx/>
              <a:buNone/>
              <a:defRPr sz="3700"/>
            </a:lvl2pPr>
            <a:lvl3pPr marL="0" indent="0" algn="ctr">
              <a:spcBef>
                <a:spcPts val="0"/>
              </a:spcBef>
              <a:buSzTx/>
              <a:buNone/>
              <a:defRPr sz="3700"/>
            </a:lvl3pPr>
            <a:lvl4pPr marL="0" indent="0" algn="ctr">
              <a:spcBef>
                <a:spcPts val="0"/>
              </a:spcBef>
              <a:buSzTx/>
              <a:buNone/>
              <a:defRPr sz="3700"/>
            </a:lvl4pPr>
            <a:lvl5pPr marL="0" indent="0" algn="ctr">
              <a:spcBef>
                <a:spcPts val="0"/>
              </a:spcBef>
              <a:buSzTx/>
              <a:buNone/>
              <a:defRPr sz="3700"/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13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>
            <a:lvl1pPr>
              <a:defRPr>
                <a:latin typeface="Helvetica Neue Thin"/>
                <a:ea typeface="Helvetica Neue Thin"/>
                <a:cs typeface="Helvetica Neue Thin"/>
                <a:sym typeface="Helvetica Neue Thin"/>
              </a:defRPr>
            </a:lvl1pPr>
          </a:lstStyle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Photo - Horizont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Image"/>
          <p:cNvSpPr>
            <a:spLocks noGrp="1"/>
          </p:cNvSpPr>
          <p:nvPr>
            <p:ph type="pic" idx="13"/>
          </p:nvPr>
        </p:nvSpPr>
        <p:spPr>
          <a:xfrm>
            <a:off x="1625600" y="673100"/>
            <a:ext cx="9753600" cy="5905500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endParaRPr/>
          </a:p>
        </p:txBody>
      </p:sp>
      <p:sp>
        <p:nvSpPr>
          <p:cNvPr id="21" name="Title Text"/>
          <p:cNvSpPr txBox="1">
            <a:spLocks noGrp="1"/>
          </p:cNvSpPr>
          <p:nvPr>
            <p:ph type="title"/>
          </p:nvPr>
        </p:nvSpPr>
        <p:spPr>
          <a:xfrm>
            <a:off x="1270000" y="6718300"/>
            <a:ext cx="10464800" cy="1422400"/>
          </a:xfrm>
          <a:prstGeom prst="rect">
            <a:avLst/>
          </a:prstGeom>
        </p:spPr>
        <p:txBody>
          <a:bodyPr anchor="b"/>
          <a:lstStyle/>
          <a:p>
            <a:r>
              <a:t>Title Text</a:t>
            </a:r>
          </a:p>
        </p:txBody>
      </p:sp>
      <p:sp>
        <p:nvSpPr>
          <p:cNvPr id="22" name="Body Level One…"/>
          <p:cNvSpPr txBox="1">
            <a:spLocks noGrp="1"/>
          </p:cNvSpPr>
          <p:nvPr>
            <p:ph type="body" sz="quarter" idx="1"/>
          </p:nvPr>
        </p:nvSpPr>
        <p:spPr>
          <a:xfrm>
            <a:off x="1270000" y="8153400"/>
            <a:ext cx="10464800" cy="1130300"/>
          </a:xfrm>
          <a:prstGeom prst="rect">
            <a:avLst/>
          </a:prstGeom>
        </p:spPr>
        <p:txBody>
          <a:bodyPr anchor="t"/>
          <a:lstStyle>
            <a:lvl1pPr marL="0" indent="0" algn="ctr">
              <a:spcBef>
                <a:spcPts val="0"/>
              </a:spcBef>
              <a:buSzTx/>
              <a:buNone/>
              <a:defRPr sz="3700"/>
            </a:lvl1pPr>
            <a:lvl2pPr marL="0" indent="0" algn="ctr">
              <a:spcBef>
                <a:spcPts val="0"/>
              </a:spcBef>
              <a:buSzTx/>
              <a:buNone/>
              <a:defRPr sz="3700"/>
            </a:lvl2pPr>
            <a:lvl3pPr marL="0" indent="0" algn="ctr">
              <a:spcBef>
                <a:spcPts val="0"/>
              </a:spcBef>
              <a:buSzTx/>
              <a:buNone/>
              <a:defRPr sz="3700"/>
            </a:lvl3pPr>
            <a:lvl4pPr marL="0" indent="0" algn="ctr">
              <a:spcBef>
                <a:spcPts val="0"/>
              </a:spcBef>
              <a:buSzTx/>
              <a:buNone/>
              <a:defRPr sz="3700"/>
            </a:lvl4pPr>
            <a:lvl5pPr marL="0" indent="0" algn="ctr">
              <a:spcBef>
                <a:spcPts val="0"/>
              </a:spcBef>
              <a:buSzTx/>
              <a:buNone/>
              <a:defRPr sz="3700"/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23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 - Cen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Title Text"/>
          <p:cNvSpPr txBox="1">
            <a:spLocks noGrp="1"/>
          </p:cNvSpPr>
          <p:nvPr>
            <p:ph type="title"/>
          </p:nvPr>
        </p:nvSpPr>
        <p:spPr>
          <a:xfrm>
            <a:off x="1270000" y="3225800"/>
            <a:ext cx="10464800" cy="3302000"/>
          </a:xfrm>
          <a:prstGeom prst="rect">
            <a:avLst/>
          </a:prstGeom>
        </p:spPr>
        <p:txBody>
          <a:bodyPr/>
          <a:lstStyle/>
          <a:p>
            <a:r>
              <a:t>Title Text</a:t>
            </a:r>
          </a:p>
        </p:txBody>
      </p:sp>
      <p:sp>
        <p:nvSpPr>
          <p:cNvPr id="31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Photo -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Image"/>
          <p:cNvSpPr>
            <a:spLocks noGrp="1"/>
          </p:cNvSpPr>
          <p:nvPr>
            <p:ph type="pic" sz="half" idx="13"/>
          </p:nvPr>
        </p:nvSpPr>
        <p:spPr>
          <a:xfrm>
            <a:off x="6718300" y="635000"/>
            <a:ext cx="5334000" cy="8216900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endParaRPr/>
          </a:p>
        </p:txBody>
      </p:sp>
      <p:sp>
        <p:nvSpPr>
          <p:cNvPr id="39" name="Title Text"/>
          <p:cNvSpPr txBox="1">
            <a:spLocks noGrp="1"/>
          </p:cNvSpPr>
          <p:nvPr>
            <p:ph type="title"/>
          </p:nvPr>
        </p:nvSpPr>
        <p:spPr>
          <a:xfrm>
            <a:off x="952500" y="635000"/>
            <a:ext cx="5334000" cy="3987800"/>
          </a:xfrm>
          <a:prstGeom prst="rect">
            <a:avLst/>
          </a:prstGeom>
        </p:spPr>
        <p:txBody>
          <a:bodyPr anchor="b"/>
          <a:lstStyle>
            <a:lvl1pPr>
              <a:defRPr sz="6000"/>
            </a:lvl1pPr>
          </a:lstStyle>
          <a:p>
            <a:r>
              <a:t>Title Text</a:t>
            </a:r>
          </a:p>
        </p:txBody>
      </p:sp>
      <p:sp>
        <p:nvSpPr>
          <p:cNvPr id="40" name="Body Level One…"/>
          <p:cNvSpPr txBox="1">
            <a:spLocks noGrp="1"/>
          </p:cNvSpPr>
          <p:nvPr>
            <p:ph type="body" sz="quarter" idx="1"/>
          </p:nvPr>
        </p:nvSpPr>
        <p:spPr>
          <a:xfrm>
            <a:off x="952500" y="4724400"/>
            <a:ext cx="5334000" cy="4114800"/>
          </a:xfrm>
          <a:prstGeom prst="rect">
            <a:avLst/>
          </a:prstGeom>
        </p:spPr>
        <p:txBody>
          <a:bodyPr anchor="t"/>
          <a:lstStyle>
            <a:lvl1pPr marL="0" indent="0" algn="ctr">
              <a:spcBef>
                <a:spcPts val="0"/>
              </a:spcBef>
              <a:buSzTx/>
              <a:buNone/>
              <a:defRPr sz="3700"/>
            </a:lvl1pPr>
            <a:lvl2pPr marL="0" indent="0" algn="ctr">
              <a:spcBef>
                <a:spcPts val="0"/>
              </a:spcBef>
              <a:buSzTx/>
              <a:buNone/>
              <a:defRPr sz="3700"/>
            </a:lvl2pPr>
            <a:lvl3pPr marL="0" indent="0" algn="ctr">
              <a:spcBef>
                <a:spcPts val="0"/>
              </a:spcBef>
              <a:buSzTx/>
              <a:buNone/>
              <a:defRPr sz="3700"/>
            </a:lvl3pPr>
            <a:lvl4pPr marL="0" indent="0" algn="ctr">
              <a:spcBef>
                <a:spcPts val="0"/>
              </a:spcBef>
              <a:buSzTx/>
              <a:buNone/>
              <a:defRPr sz="3700"/>
            </a:lvl4pPr>
            <a:lvl5pPr marL="0" indent="0" algn="ctr">
              <a:spcBef>
                <a:spcPts val="0"/>
              </a:spcBef>
              <a:buSzTx/>
              <a:buNone/>
              <a:defRPr sz="3700"/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41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 - T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Title Text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Title Text</a:t>
            </a:r>
          </a:p>
        </p:txBody>
      </p:sp>
      <p:sp>
        <p:nvSpPr>
          <p:cNvPr id="49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 &amp;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Title Text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Title Text</a:t>
            </a:r>
          </a:p>
        </p:txBody>
      </p:sp>
      <p:sp>
        <p:nvSpPr>
          <p:cNvPr id="57" name="Body Level One…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58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, Bullets &amp;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Image"/>
          <p:cNvSpPr>
            <a:spLocks noGrp="1"/>
          </p:cNvSpPr>
          <p:nvPr>
            <p:ph type="pic" sz="half" idx="13"/>
          </p:nvPr>
        </p:nvSpPr>
        <p:spPr>
          <a:xfrm>
            <a:off x="6718300" y="2590800"/>
            <a:ext cx="5334000" cy="6286500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endParaRPr/>
          </a:p>
        </p:txBody>
      </p:sp>
      <p:sp>
        <p:nvSpPr>
          <p:cNvPr id="66" name="Title Text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Title Text</a:t>
            </a:r>
          </a:p>
        </p:txBody>
      </p:sp>
      <p:sp>
        <p:nvSpPr>
          <p:cNvPr id="67" name="Body Level One…"/>
          <p:cNvSpPr txBox="1">
            <a:spLocks noGrp="1"/>
          </p:cNvSpPr>
          <p:nvPr>
            <p:ph type="body" sz="half" idx="1"/>
          </p:nvPr>
        </p:nvSpPr>
        <p:spPr>
          <a:xfrm>
            <a:off x="952500" y="2590800"/>
            <a:ext cx="5334000" cy="6286500"/>
          </a:xfrm>
          <a:prstGeom prst="rect">
            <a:avLst/>
          </a:prstGeom>
        </p:spPr>
        <p:txBody>
          <a:bodyPr/>
          <a:lstStyle>
            <a:lvl1pPr marL="342900" indent="-342900">
              <a:spcBef>
                <a:spcPts val="3200"/>
              </a:spcBef>
              <a:defRPr sz="2800"/>
            </a:lvl1pPr>
            <a:lvl2pPr marL="685800" indent="-342900">
              <a:spcBef>
                <a:spcPts val="3200"/>
              </a:spcBef>
              <a:defRPr sz="2800"/>
            </a:lvl2pPr>
            <a:lvl3pPr marL="1028700" indent="-342900">
              <a:spcBef>
                <a:spcPts val="3200"/>
              </a:spcBef>
              <a:defRPr sz="2800"/>
            </a:lvl3pPr>
            <a:lvl4pPr marL="1371600" indent="-342900">
              <a:spcBef>
                <a:spcPts val="3200"/>
              </a:spcBef>
              <a:defRPr sz="2800"/>
            </a:lvl4pPr>
            <a:lvl5pPr marL="1714500" indent="-342900">
              <a:spcBef>
                <a:spcPts val="3200"/>
              </a:spcBef>
              <a:defRPr sz="2800"/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68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6328884" y="9296400"/>
            <a:ext cx="340259" cy="342900"/>
          </a:xfrm>
          <a:prstGeom prst="rect">
            <a:avLst/>
          </a:prstGeom>
        </p:spPr>
        <p:txBody>
          <a:bodyPr/>
          <a:lstStyle>
            <a:lvl1pPr>
              <a:defRPr>
                <a:latin typeface="Helvetica Light"/>
                <a:ea typeface="Helvetica Light"/>
                <a:cs typeface="Helvetica Light"/>
                <a:sym typeface="Helvetica Light"/>
              </a:defRPr>
            </a:lvl1pPr>
          </a:lstStyle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Body Level One…"/>
          <p:cNvSpPr txBox="1">
            <a:spLocks noGrp="1"/>
          </p:cNvSpPr>
          <p:nvPr>
            <p:ph type="body" idx="1"/>
          </p:nvPr>
        </p:nvSpPr>
        <p:spPr>
          <a:xfrm>
            <a:off x="952500" y="1270000"/>
            <a:ext cx="11099800" cy="7213600"/>
          </a:xfrm>
          <a:prstGeom prst="rect">
            <a:avLst/>
          </a:prstGeom>
        </p:spPr>
        <p:txBody>
          <a:bodyPr/>
          <a:lstStyle/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76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Photo - 3 U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Image"/>
          <p:cNvSpPr>
            <a:spLocks noGrp="1"/>
          </p:cNvSpPr>
          <p:nvPr>
            <p:ph type="pic" sz="quarter" idx="13"/>
          </p:nvPr>
        </p:nvSpPr>
        <p:spPr>
          <a:xfrm>
            <a:off x="6718300" y="5092700"/>
            <a:ext cx="5334000" cy="3771900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endParaRPr/>
          </a:p>
        </p:txBody>
      </p:sp>
      <p:sp>
        <p:nvSpPr>
          <p:cNvPr id="84" name="Image"/>
          <p:cNvSpPr>
            <a:spLocks noGrp="1"/>
          </p:cNvSpPr>
          <p:nvPr>
            <p:ph type="pic" sz="quarter" idx="14"/>
          </p:nvPr>
        </p:nvSpPr>
        <p:spPr>
          <a:xfrm>
            <a:off x="6718300" y="889000"/>
            <a:ext cx="5334000" cy="3771900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endParaRPr/>
          </a:p>
        </p:txBody>
      </p:sp>
      <p:sp>
        <p:nvSpPr>
          <p:cNvPr id="85" name="Image"/>
          <p:cNvSpPr>
            <a:spLocks noGrp="1"/>
          </p:cNvSpPr>
          <p:nvPr>
            <p:ph type="pic" sz="half" idx="15"/>
          </p:nvPr>
        </p:nvSpPr>
        <p:spPr>
          <a:xfrm>
            <a:off x="952500" y="889000"/>
            <a:ext cx="5334000" cy="7975600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endParaRPr/>
          </a:p>
        </p:txBody>
      </p:sp>
      <p:sp>
        <p:nvSpPr>
          <p:cNvPr id="86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Quo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–Johnny Appleseed"/>
          <p:cNvSpPr txBox="1">
            <a:spLocks noGrp="1"/>
          </p:cNvSpPr>
          <p:nvPr>
            <p:ph type="body" sz="quarter" idx="13"/>
          </p:nvPr>
        </p:nvSpPr>
        <p:spPr>
          <a:xfrm>
            <a:off x="1270000" y="6362700"/>
            <a:ext cx="10464800" cy="461366"/>
          </a:xfrm>
          <a:prstGeom prst="rect">
            <a:avLst/>
          </a:prstGeom>
        </p:spPr>
        <p:txBody>
          <a:bodyPr anchor="t">
            <a:spAutoFit/>
          </a:bodyPr>
          <a:lstStyle>
            <a:lvl1pPr marL="0" indent="0" algn="ctr">
              <a:spcBef>
                <a:spcPts val="0"/>
              </a:spcBef>
              <a:buSzTx/>
              <a:buNone/>
              <a:defRPr sz="2400" i="1"/>
            </a:lvl1pPr>
          </a:lstStyle>
          <a:p>
            <a:r>
              <a:t>–Johnny Appleseed</a:t>
            </a:r>
          </a:p>
        </p:txBody>
      </p:sp>
      <p:sp>
        <p:nvSpPr>
          <p:cNvPr id="94" name="“Type a quote here.”"/>
          <p:cNvSpPr txBox="1">
            <a:spLocks noGrp="1"/>
          </p:cNvSpPr>
          <p:nvPr>
            <p:ph type="body" sz="quarter" idx="14"/>
          </p:nvPr>
        </p:nvSpPr>
        <p:spPr>
          <a:xfrm>
            <a:off x="1270000" y="4267112"/>
            <a:ext cx="10464800" cy="609776"/>
          </a:xfrm>
          <a:prstGeom prst="rect">
            <a:avLst/>
          </a:prstGeom>
        </p:spPr>
        <p:txBody>
          <a:bodyPr>
            <a:spAutoFit/>
          </a:bodyPr>
          <a:lstStyle>
            <a:lvl1pPr marL="0" indent="0" algn="ctr">
              <a:spcBef>
                <a:spcPts val="0"/>
              </a:spcBef>
              <a:buSzTx/>
              <a:buNone/>
              <a:defRPr sz="3400">
                <a:latin typeface="+mn-lt"/>
                <a:ea typeface="+mn-ea"/>
                <a:cs typeface="+mn-cs"/>
                <a:sym typeface="Helvetica Neue Medium"/>
              </a:defRPr>
            </a:lvl1pPr>
          </a:lstStyle>
          <a:p>
            <a:r>
              <a:t>“Type a quote here.” </a:t>
            </a:r>
          </a:p>
        </p:txBody>
      </p:sp>
      <p:sp>
        <p:nvSpPr>
          <p:cNvPr id="95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Image"/>
          <p:cNvSpPr>
            <a:spLocks noGrp="1"/>
          </p:cNvSpPr>
          <p:nvPr>
            <p:ph type="pic" idx="13"/>
          </p:nvPr>
        </p:nvSpPr>
        <p:spPr>
          <a:xfrm>
            <a:off x="0" y="0"/>
            <a:ext cx="13004800" cy="9753600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endParaRPr/>
          </a:p>
        </p:txBody>
      </p:sp>
      <p:sp>
        <p:nvSpPr>
          <p:cNvPr id="103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Text"/>
          <p:cNvSpPr txBox="1">
            <a:spLocks noGrp="1"/>
          </p:cNvSpPr>
          <p:nvPr>
            <p:ph type="title"/>
          </p:nvPr>
        </p:nvSpPr>
        <p:spPr>
          <a:xfrm>
            <a:off x="952500" y="254000"/>
            <a:ext cx="11099800" cy="21590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50800" tIns="50800" rIns="50800" bIns="50800" anchor="ctr">
            <a:normAutofit/>
          </a:bodyPr>
          <a:lstStyle/>
          <a:p>
            <a:r>
              <a:t>Title Text</a:t>
            </a:r>
          </a:p>
        </p:txBody>
      </p:sp>
      <p:sp>
        <p:nvSpPr>
          <p:cNvPr id="3" name="Body Level One…"/>
          <p:cNvSpPr txBox="1">
            <a:spLocks noGrp="1"/>
          </p:cNvSpPr>
          <p:nvPr>
            <p:ph type="body" idx="1"/>
          </p:nvPr>
        </p:nvSpPr>
        <p:spPr>
          <a:xfrm>
            <a:off x="952500" y="2590800"/>
            <a:ext cx="11099800" cy="62865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50800" tIns="50800" rIns="50800" bIns="50800" anchor="ctr">
            <a:normAutofit/>
          </a:bodyPr>
          <a:lstStyle/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4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6328884" y="9296400"/>
            <a:ext cx="340259" cy="324306"/>
          </a:xfrm>
          <a:prstGeom prst="rect">
            <a:avLst/>
          </a:prstGeom>
          <a:ln w="12700">
            <a:miter lim="400000"/>
          </a:ln>
        </p:spPr>
        <p:txBody>
          <a:bodyPr wrap="none" lIns="50800" tIns="50800" rIns="50800" bIns="50800">
            <a:spAutoFit/>
          </a:bodyPr>
          <a:lstStyle>
            <a:lvl1pPr>
              <a:defRPr sz="1600" b="0">
                <a:latin typeface="Helvetica Neue Light"/>
                <a:ea typeface="Helvetica Neue Light"/>
                <a:cs typeface="Helvetica Neue Light"/>
                <a:sym typeface="Helvetica Neue Light"/>
              </a:defRPr>
            </a:lvl1pPr>
          </a:lstStyle>
          <a:p>
            <a:fld id="{86CB4B4D-7CA3-9044-876B-883B54F8677D}" type="slidenum"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ransition spd="med"/>
  <p:txStyles>
    <p:titleStyle>
      <a:lvl1pPr marL="0" marR="0" indent="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000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Helvetica Neue Medium"/>
        </a:defRPr>
      </a:lvl1pPr>
      <a:lvl2pPr marL="0" marR="0" indent="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000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Helvetica Neue Medium"/>
        </a:defRPr>
      </a:lvl2pPr>
      <a:lvl3pPr marL="0" marR="0" indent="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000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Helvetica Neue Medium"/>
        </a:defRPr>
      </a:lvl3pPr>
      <a:lvl4pPr marL="0" marR="0" indent="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000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Helvetica Neue Medium"/>
        </a:defRPr>
      </a:lvl4pPr>
      <a:lvl5pPr marL="0" marR="0" indent="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000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Helvetica Neue Medium"/>
        </a:defRPr>
      </a:lvl5pPr>
      <a:lvl6pPr marL="0" marR="0" indent="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000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Helvetica Neue Medium"/>
        </a:defRPr>
      </a:lvl6pPr>
      <a:lvl7pPr marL="0" marR="0" indent="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000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Helvetica Neue Medium"/>
        </a:defRPr>
      </a:lvl7pPr>
      <a:lvl8pPr marL="0" marR="0" indent="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000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Helvetica Neue Medium"/>
        </a:defRPr>
      </a:lvl8pPr>
      <a:lvl9pPr marL="0" marR="0" indent="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000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Helvetica Neue Medium"/>
        </a:defRPr>
      </a:lvl9pPr>
    </p:titleStyle>
    <p:bodyStyle>
      <a:lvl1pPr marL="444500" marR="0" indent="-444500" algn="l" defTabSz="584200" rtl="0" latinLnBrk="0">
        <a:lnSpc>
          <a:spcPct val="100000"/>
        </a:lnSpc>
        <a:spcBef>
          <a:spcPts val="4200"/>
        </a:spcBef>
        <a:spcAft>
          <a:spcPts val="0"/>
        </a:spcAft>
        <a:buClrTx/>
        <a:buSzPct val="145000"/>
        <a:buFontTx/>
        <a:buChar char="•"/>
        <a:tabLst/>
        <a:defRPr sz="3200" b="0" i="0" u="none" strike="noStrike" cap="none" spc="0" baseline="0">
          <a:ln>
            <a:noFill/>
          </a:ln>
          <a:solidFill>
            <a:srgbClr val="000000"/>
          </a:solidFill>
          <a:uFillTx/>
          <a:latin typeface="Helvetica Neue"/>
          <a:ea typeface="Helvetica Neue"/>
          <a:cs typeface="Helvetica Neue"/>
          <a:sym typeface="Helvetica Neue"/>
        </a:defRPr>
      </a:lvl1pPr>
      <a:lvl2pPr marL="889000" marR="0" indent="-444500" algn="l" defTabSz="584200" rtl="0" latinLnBrk="0">
        <a:lnSpc>
          <a:spcPct val="100000"/>
        </a:lnSpc>
        <a:spcBef>
          <a:spcPts val="4200"/>
        </a:spcBef>
        <a:spcAft>
          <a:spcPts val="0"/>
        </a:spcAft>
        <a:buClrTx/>
        <a:buSzPct val="145000"/>
        <a:buFontTx/>
        <a:buChar char="•"/>
        <a:tabLst/>
        <a:defRPr sz="3200" b="0" i="0" u="none" strike="noStrike" cap="none" spc="0" baseline="0">
          <a:ln>
            <a:noFill/>
          </a:ln>
          <a:solidFill>
            <a:srgbClr val="000000"/>
          </a:solidFill>
          <a:uFillTx/>
          <a:latin typeface="Helvetica Neue"/>
          <a:ea typeface="Helvetica Neue"/>
          <a:cs typeface="Helvetica Neue"/>
          <a:sym typeface="Helvetica Neue"/>
        </a:defRPr>
      </a:lvl2pPr>
      <a:lvl3pPr marL="1333500" marR="0" indent="-444500" algn="l" defTabSz="584200" rtl="0" latinLnBrk="0">
        <a:lnSpc>
          <a:spcPct val="100000"/>
        </a:lnSpc>
        <a:spcBef>
          <a:spcPts val="4200"/>
        </a:spcBef>
        <a:spcAft>
          <a:spcPts val="0"/>
        </a:spcAft>
        <a:buClrTx/>
        <a:buSzPct val="145000"/>
        <a:buFontTx/>
        <a:buChar char="•"/>
        <a:tabLst/>
        <a:defRPr sz="3200" b="0" i="0" u="none" strike="noStrike" cap="none" spc="0" baseline="0">
          <a:ln>
            <a:noFill/>
          </a:ln>
          <a:solidFill>
            <a:srgbClr val="000000"/>
          </a:solidFill>
          <a:uFillTx/>
          <a:latin typeface="Helvetica Neue"/>
          <a:ea typeface="Helvetica Neue"/>
          <a:cs typeface="Helvetica Neue"/>
          <a:sym typeface="Helvetica Neue"/>
        </a:defRPr>
      </a:lvl3pPr>
      <a:lvl4pPr marL="1778000" marR="0" indent="-444500" algn="l" defTabSz="584200" rtl="0" latinLnBrk="0">
        <a:lnSpc>
          <a:spcPct val="100000"/>
        </a:lnSpc>
        <a:spcBef>
          <a:spcPts val="4200"/>
        </a:spcBef>
        <a:spcAft>
          <a:spcPts val="0"/>
        </a:spcAft>
        <a:buClrTx/>
        <a:buSzPct val="145000"/>
        <a:buFontTx/>
        <a:buChar char="•"/>
        <a:tabLst/>
        <a:defRPr sz="3200" b="0" i="0" u="none" strike="noStrike" cap="none" spc="0" baseline="0">
          <a:ln>
            <a:noFill/>
          </a:ln>
          <a:solidFill>
            <a:srgbClr val="000000"/>
          </a:solidFill>
          <a:uFillTx/>
          <a:latin typeface="Helvetica Neue"/>
          <a:ea typeface="Helvetica Neue"/>
          <a:cs typeface="Helvetica Neue"/>
          <a:sym typeface="Helvetica Neue"/>
        </a:defRPr>
      </a:lvl4pPr>
      <a:lvl5pPr marL="2222500" marR="0" indent="-444500" algn="l" defTabSz="584200" rtl="0" latinLnBrk="0">
        <a:lnSpc>
          <a:spcPct val="100000"/>
        </a:lnSpc>
        <a:spcBef>
          <a:spcPts val="4200"/>
        </a:spcBef>
        <a:spcAft>
          <a:spcPts val="0"/>
        </a:spcAft>
        <a:buClrTx/>
        <a:buSzPct val="145000"/>
        <a:buFontTx/>
        <a:buChar char="•"/>
        <a:tabLst/>
        <a:defRPr sz="3200" b="0" i="0" u="none" strike="noStrike" cap="none" spc="0" baseline="0">
          <a:ln>
            <a:noFill/>
          </a:ln>
          <a:solidFill>
            <a:srgbClr val="000000"/>
          </a:solidFill>
          <a:uFillTx/>
          <a:latin typeface="Helvetica Neue"/>
          <a:ea typeface="Helvetica Neue"/>
          <a:cs typeface="Helvetica Neue"/>
          <a:sym typeface="Helvetica Neue"/>
        </a:defRPr>
      </a:lvl5pPr>
      <a:lvl6pPr marL="2667000" marR="0" indent="-444500" algn="l" defTabSz="584200" rtl="0" latinLnBrk="0">
        <a:lnSpc>
          <a:spcPct val="100000"/>
        </a:lnSpc>
        <a:spcBef>
          <a:spcPts val="4200"/>
        </a:spcBef>
        <a:spcAft>
          <a:spcPts val="0"/>
        </a:spcAft>
        <a:buClrTx/>
        <a:buSzPct val="145000"/>
        <a:buFontTx/>
        <a:buChar char="•"/>
        <a:tabLst/>
        <a:defRPr sz="3200" b="0" i="0" u="none" strike="noStrike" cap="none" spc="0" baseline="0">
          <a:ln>
            <a:noFill/>
          </a:ln>
          <a:solidFill>
            <a:srgbClr val="000000"/>
          </a:solidFill>
          <a:uFillTx/>
          <a:latin typeface="Helvetica Neue"/>
          <a:ea typeface="Helvetica Neue"/>
          <a:cs typeface="Helvetica Neue"/>
          <a:sym typeface="Helvetica Neue"/>
        </a:defRPr>
      </a:lvl6pPr>
      <a:lvl7pPr marL="3111500" marR="0" indent="-444500" algn="l" defTabSz="584200" rtl="0" latinLnBrk="0">
        <a:lnSpc>
          <a:spcPct val="100000"/>
        </a:lnSpc>
        <a:spcBef>
          <a:spcPts val="4200"/>
        </a:spcBef>
        <a:spcAft>
          <a:spcPts val="0"/>
        </a:spcAft>
        <a:buClrTx/>
        <a:buSzPct val="145000"/>
        <a:buFontTx/>
        <a:buChar char="•"/>
        <a:tabLst/>
        <a:defRPr sz="3200" b="0" i="0" u="none" strike="noStrike" cap="none" spc="0" baseline="0">
          <a:ln>
            <a:noFill/>
          </a:ln>
          <a:solidFill>
            <a:srgbClr val="000000"/>
          </a:solidFill>
          <a:uFillTx/>
          <a:latin typeface="Helvetica Neue"/>
          <a:ea typeface="Helvetica Neue"/>
          <a:cs typeface="Helvetica Neue"/>
          <a:sym typeface="Helvetica Neue"/>
        </a:defRPr>
      </a:lvl7pPr>
      <a:lvl8pPr marL="3556000" marR="0" indent="-444500" algn="l" defTabSz="584200" rtl="0" latinLnBrk="0">
        <a:lnSpc>
          <a:spcPct val="100000"/>
        </a:lnSpc>
        <a:spcBef>
          <a:spcPts val="4200"/>
        </a:spcBef>
        <a:spcAft>
          <a:spcPts val="0"/>
        </a:spcAft>
        <a:buClrTx/>
        <a:buSzPct val="145000"/>
        <a:buFontTx/>
        <a:buChar char="•"/>
        <a:tabLst/>
        <a:defRPr sz="3200" b="0" i="0" u="none" strike="noStrike" cap="none" spc="0" baseline="0">
          <a:ln>
            <a:noFill/>
          </a:ln>
          <a:solidFill>
            <a:srgbClr val="000000"/>
          </a:solidFill>
          <a:uFillTx/>
          <a:latin typeface="Helvetica Neue"/>
          <a:ea typeface="Helvetica Neue"/>
          <a:cs typeface="Helvetica Neue"/>
          <a:sym typeface="Helvetica Neue"/>
        </a:defRPr>
      </a:lvl8pPr>
      <a:lvl9pPr marL="4000500" marR="0" indent="-444500" algn="l" defTabSz="584200" rtl="0" latinLnBrk="0">
        <a:lnSpc>
          <a:spcPct val="100000"/>
        </a:lnSpc>
        <a:spcBef>
          <a:spcPts val="4200"/>
        </a:spcBef>
        <a:spcAft>
          <a:spcPts val="0"/>
        </a:spcAft>
        <a:buClrTx/>
        <a:buSzPct val="145000"/>
        <a:buFontTx/>
        <a:buChar char="•"/>
        <a:tabLst/>
        <a:defRPr sz="3200" b="0" i="0" u="none" strike="noStrike" cap="none" spc="0" baseline="0">
          <a:ln>
            <a:noFill/>
          </a:ln>
          <a:solidFill>
            <a:srgbClr val="000000"/>
          </a:solidFill>
          <a:uFillTx/>
          <a:latin typeface="Helvetica Neue"/>
          <a:ea typeface="Helvetica Neue"/>
          <a:cs typeface="Helvetica Neue"/>
          <a:sym typeface="Helvetica Neue"/>
        </a:defRPr>
      </a:lvl9pPr>
    </p:bodyStyle>
    <p:otherStyle>
      <a:lvl1pPr marL="0" marR="0" indent="0" algn="ctr" defTabSz="5842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6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1pPr>
      <a:lvl2pPr marL="0" marR="0" indent="228600" algn="ctr" defTabSz="5842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6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2pPr>
      <a:lvl3pPr marL="0" marR="0" indent="457200" algn="ctr" defTabSz="5842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6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3pPr>
      <a:lvl4pPr marL="0" marR="0" indent="685800" algn="ctr" defTabSz="5842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6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4pPr>
      <a:lvl5pPr marL="0" marR="0" indent="914400" algn="ctr" defTabSz="5842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6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5pPr>
      <a:lvl6pPr marL="0" marR="0" indent="1143000" algn="ctr" defTabSz="5842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6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6pPr>
      <a:lvl7pPr marL="0" marR="0" indent="1371600" algn="ctr" defTabSz="5842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6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7pPr>
      <a:lvl8pPr marL="0" marR="0" indent="1600200" algn="ctr" defTabSz="5842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6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8pPr>
      <a:lvl9pPr marL="0" marR="0" indent="1828800" algn="ctr" defTabSz="5842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6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tif"/><Relationship Id="rId2" Type="http://schemas.openxmlformats.org/officeDocument/2006/relationships/image" Target="../media/image1.tif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tif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tif"/><Relationship Id="rId2" Type="http://schemas.openxmlformats.org/officeDocument/2006/relationships/image" Target="../media/image4.tif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7.tif"/><Relationship Id="rId4" Type="http://schemas.openxmlformats.org/officeDocument/2006/relationships/image" Target="../media/image6.tif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tif"/><Relationship Id="rId2" Type="http://schemas.openxmlformats.org/officeDocument/2006/relationships/image" Target="../media/image8.tif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11.tif"/><Relationship Id="rId4" Type="http://schemas.openxmlformats.org/officeDocument/2006/relationships/image" Target="../media/image10.tif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tif"/><Relationship Id="rId2" Type="http://schemas.openxmlformats.org/officeDocument/2006/relationships/image" Target="../media/image12.tif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15.tif"/><Relationship Id="rId4" Type="http://schemas.openxmlformats.org/officeDocument/2006/relationships/image" Target="../media/image14.tif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tif"/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tif"/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hyperlink" Target="http://morefunchinese.com/resource/view/3201" TargetMode="External"/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1595677" y="2335060"/>
            <a:ext cx="10464800" cy="1422400"/>
          </a:xfrm>
        </p:spPr>
        <p:txBody>
          <a:bodyPr>
            <a:normAutofit/>
          </a:bodyPr>
          <a:lstStyle/>
          <a:p>
            <a:r>
              <a:rPr lang="en-GB" sz="6000" dirty="0" smtClean="0"/>
              <a:t>Welcome</a:t>
            </a:r>
            <a:r>
              <a:rPr lang="en-GB" sz="5400" dirty="0" smtClean="0"/>
              <a:t> to </a:t>
            </a:r>
            <a:r>
              <a:rPr lang="en-GB" sz="6000" dirty="0" smtClean="0"/>
              <a:t>Mandarin</a:t>
            </a:r>
            <a:r>
              <a:rPr lang="en-GB" sz="5400" dirty="0" smtClean="0"/>
              <a:t> Club</a:t>
            </a:r>
            <a:endParaRPr lang="en-GB" sz="540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5" name="Title 2"/>
          <p:cNvSpPr txBox="1">
            <a:spLocks/>
          </p:cNvSpPr>
          <p:nvPr/>
        </p:nvSpPr>
        <p:spPr>
          <a:xfrm>
            <a:off x="1119688" y="3438569"/>
            <a:ext cx="10464800" cy="14224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50800" tIns="50800" rIns="50800" bIns="50800" anchor="b">
            <a:normAutofit/>
          </a:bodyPr>
          <a:lstStyle>
            <a:lvl1pPr marL="0" marR="0" indent="0" algn="ctr" defTabSz="5842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80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 Medium"/>
              </a:defRPr>
            </a:lvl1pPr>
            <a:lvl2pPr marL="0" marR="0" indent="0" algn="ctr" defTabSz="5842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80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 Medium"/>
              </a:defRPr>
            </a:lvl2pPr>
            <a:lvl3pPr marL="0" marR="0" indent="0" algn="ctr" defTabSz="5842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80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 Medium"/>
              </a:defRPr>
            </a:lvl3pPr>
            <a:lvl4pPr marL="0" marR="0" indent="0" algn="ctr" defTabSz="5842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80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 Medium"/>
              </a:defRPr>
            </a:lvl4pPr>
            <a:lvl5pPr marL="0" marR="0" indent="0" algn="ctr" defTabSz="5842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80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 Medium"/>
              </a:defRPr>
            </a:lvl5pPr>
            <a:lvl6pPr marL="0" marR="0" indent="0" algn="ctr" defTabSz="5842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80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 Medium"/>
              </a:defRPr>
            </a:lvl6pPr>
            <a:lvl7pPr marL="0" marR="0" indent="0" algn="ctr" defTabSz="5842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80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 Medium"/>
              </a:defRPr>
            </a:lvl7pPr>
            <a:lvl8pPr marL="0" marR="0" indent="0" algn="ctr" defTabSz="5842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80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 Medium"/>
              </a:defRPr>
            </a:lvl8pPr>
            <a:lvl9pPr marL="0" marR="0" indent="0" algn="ctr" defTabSz="5842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80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 Medium"/>
              </a:defRPr>
            </a:lvl9pPr>
          </a:lstStyle>
          <a:p>
            <a:pPr algn="r" hangingPunct="1"/>
            <a:r>
              <a:rPr lang="zh-CN" altLang="en-US" sz="6600" dirty="0" smtClean="0">
                <a:solidFill>
                  <a:srgbClr val="FF0000"/>
                </a:solidFill>
              </a:rPr>
              <a:t>欢 迎 </a:t>
            </a:r>
            <a:r>
              <a:rPr lang="zh-CN" altLang="en-US" sz="5400" dirty="0" smtClean="0">
                <a:solidFill>
                  <a:srgbClr val="FF0000"/>
                </a:solidFill>
              </a:rPr>
              <a:t>来 到 </a:t>
            </a:r>
            <a:r>
              <a:rPr lang="zh-CN" altLang="en-US" sz="6600" dirty="0" smtClean="0">
                <a:solidFill>
                  <a:srgbClr val="FF0000"/>
                </a:solidFill>
              </a:rPr>
              <a:t>汉 语 </a:t>
            </a:r>
            <a:r>
              <a:rPr lang="zh-CN" altLang="en-US" sz="5400" dirty="0" smtClean="0">
                <a:solidFill>
                  <a:srgbClr val="FF0000"/>
                </a:solidFill>
              </a:rPr>
              <a:t>兴 趣 班</a:t>
            </a:r>
            <a:endParaRPr lang="en-GB" sz="54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09689581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1107162" y="1215024"/>
            <a:ext cx="10464800" cy="775395"/>
          </a:xfrm>
        </p:spPr>
        <p:txBody>
          <a:bodyPr>
            <a:normAutofit/>
          </a:bodyPr>
          <a:lstStyle/>
          <a:p>
            <a:pPr algn="l"/>
            <a:r>
              <a:rPr lang="en-GB" sz="3600" dirty="0" smtClean="0"/>
              <a:t>Group names:</a:t>
            </a:r>
            <a:endParaRPr lang="en-GB" sz="360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"/>
          </p:nvPr>
        </p:nvSpPr>
        <p:spPr>
          <a:xfrm>
            <a:off x="1219895" y="2792259"/>
            <a:ext cx="10464800" cy="5287030"/>
          </a:xfrm>
        </p:spPr>
        <p:txBody>
          <a:bodyPr>
            <a:normAutofit/>
          </a:bodyPr>
          <a:lstStyle/>
          <a:p>
            <a:pPr marL="457200" indent="-457200" algn="l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GB" sz="2800" dirty="0" smtClean="0"/>
              <a:t>Giant panda</a:t>
            </a:r>
          </a:p>
          <a:p>
            <a:pPr marL="457200" indent="-457200" algn="l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GB" sz="2800" dirty="0"/>
              <a:t> </a:t>
            </a:r>
            <a:r>
              <a:rPr lang="en-GB" sz="2800" dirty="0" smtClean="0"/>
              <a:t>Great Wall</a:t>
            </a:r>
          </a:p>
          <a:p>
            <a:pPr marL="457200" indent="-457200" algn="l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GB" sz="2800" dirty="0"/>
              <a:t> </a:t>
            </a:r>
            <a:r>
              <a:rPr lang="en-GB" sz="2800" dirty="0" smtClean="0"/>
              <a:t>Yellow River</a:t>
            </a:r>
          </a:p>
          <a:p>
            <a:pPr marL="457200" indent="-457200" algn="l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GB" sz="2800" dirty="0" smtClean="0"/>
              <a:t>Forbidden city</a:t>
            </a:r>
          </a:p>
          <a:p>
            <a:pPr marL="457200" indent="-457200" algn="l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GB" sz="2800" dirty="0" smtClean="0"/>
              <a:t>Dumpling</a:t>
            </a:r>
          </a:p>
          <a:p>
            <a:pPr marL="457200" indent="-457200" algn="l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GB" sz="2800" dirty="0" smtClean="0"/>
              <a:t>Beijing Duck</a:t>
            </a:r>
          </a:p>
          <a:p>
            <a:pPr marL="457200" indent="-457200" algn="l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GB" sz="2800" dirty="0" smtClean="0"/>
              <a:t>(Shanghai) </a:t>
            </a:r>
            <a:r>
              <a:rPr lang="en-GB" sz="2800" dirty="0" err="1" smtClean="0"/>
              <a:t>Xiaolongbao</a:t>
            </a:r>
            <a:endParaRPr lang="en-GB" sz="2800" dirty="0" smtClean="0"/>
          </a:p>
        </p:txBody>
      </p:sp>
    </p:spTree>
    <p:extLst>
      <p:ext uri="{BB962C8B-B14F-4D97-AF65-F5344CB8AC3E}">
        <p14:creationId xmlns:p14="http://schemas.microsoft.com/office/powerpoint/2010/main" val="1309590096"/>
      </p:ext>
    </p:extLst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" name="A quiz about China"/>
          <p:cNvSpPr txBox="1">
            <a:spLocks noGrp="1"/>
          </p:cNvSpPr>
          <p:nvPr>
            <p:ph type="ctr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A quiz about China</a:t>
            </a:r>
          </a:p>
        </p:txBody>
      </p:sp>
      <p:sp>
        <p:nvSpPr>
          <p:cNvPr id="120" name="How much do you know about China?"/>
          <p:cNvSpPr txBox="1">
            <a:spLocks noGrp="1"/>
          </p:cNvSpPr>
          <p:nvPr>
            <p:ph type="subTitle" sz="quarter" idx="1"/>
          </p:nvPr>
        </p:nvSpPr>
        <p:spPr>
          <a:prstGeom prst="rect">
            <a:avLst/>
          </a:prstGeom>
        </p:spPr>
        <p:txBody>
          <a:bodyPr/>
          <a:lstStyle/>
          <a:p>
            <a:r>
              <a:t>How much do you know about China?</a:t>
            </a: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" name="Where is China?"/>
          <p:cNvSpPr txBox="1">
            <a:spLocks noGrp="1"/>
          </p:cNvSpPr>
          <p:nvPr>
            <p:ph type="ctrTitle"/>
          </p:nvPr>
        </p:nvSpPr>
        <p:spPr>
          <a:xfrm>
            <a:off x="1092200" y="266700"/>
            <a:ext cx="10464800" cy="2140347"/>
          </a:xfrm>
          <a:prstGeom prst="rect">
            <a:avLst/>
          </a:prstGeom>
        </p:spPr>
        <p:txBody>
          <a:bodyPr/>
          <a:lstStyle/>
          <a:p>
            <a:r>
              <a:t>Where is China?</a:t>
            </a:r>
          </a:p>
        </p:txBody>
      </p:sp>
      <p:sp>
        <p:nvSpPr>
          <p:cNvPr id="123" name="Body"/>
          <p:cNvSpPr txBox="1">
            <a:spLocks noGrp="1"/>
          </p:cNvSpPr>
          <p:nvPr>
            <p:ph type="subTitle" sz="quarter" idx="1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pic>
        <p:nvPicPr>
          <p:cNvPr id="124" name="Image" descr="Image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-76200" y="2462170"/>
            <a:ext cx="13157200" cy="7253330"/>
          </a:xfrm>
          <a:prstGeom prst="rect">
            <a:avLst/>
          </a:prstGeom>
          <a:ln w="12700">
            <a:miter lim="400000"/>
          </a:ln>
        </p:spPr>
      </p:pic>
      <p:grpSp>
        <p:nvGrpSpPr>
          <p:cNvPr id="127" name="Group"/>
          <p:cNvGrpSpPr/>
          <p:nvPr/>
        </p:nvGrpSpPr>
        <p:grpSpPr>
          <a:xfrm>
            <a:off x="8751061" y="4848815"/>
            <a:ext cx="2081653" cy="1704354"/>
            <a:chOff x="0" y="0"/>
            <a:chExt cx="2081652" cy="1704353"/>
          </a:xfrm>
        </p:grpSpPr>
        <p:pic>
          <p:nvPicPr>
            <p:cNvPr id="125" name="Image" descr="Image"/>
            <p:cNvPicPr>
              <a:picLocks noChangeAspect="1"/>
            </p:cNvPicPr>
            <p:nvPr/>
          </p:nvPicPr>
          <p:blipFill>
            <a:blip r:embed="rId3">
              <a:extLst/>
            </a:blip>
            <a:srcRect/>
            <a:stretch>
              <a:fillRect/>
            </a:stretch>
          </p:blipFill>
          <p:spPr>
            <a:xfrm>
              <a:off x="0" y="0"/>
              <a:ext cx="2081653" cy="1704354"/>
            </a:xfrm>
            <a:prstGeom prst="rect">
              <a:avLst/>
            </a:prstGeom>
            <a:ln w="25400" cap="flat">
              <a:solidFill>
                <a:srgbClr val="FF2600"/>
              </a:solidFill>
              <a:prstDash val="solid"/>
              <a:miter lim="400000"/>
            </a:ln>
            <a:effectLst/>
          </p:spPr>
        </p:pic>
        <p:sp>
          <p:nvSpPr>
            <p:cNvPr id="126" name="China"/>
            <p:cNvSpPr txBox="1"/>
            <p:nvPr/>
          </p:nvSpPr>
          <p:spPr>
            <a:xfrm>
              <a:off x="458065" y="571866"/>
              <a:ext cx="1165480" cy="560449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="" val="1"/>
              </a:ext>
            </a:extLst>
          </p:spPr>
          <p:txBody>
            <a:bodyPr wrap="none" lIns="50800" tIns="50800" rIns="50800" bIns="50800" numCol="1" anchor="ctr">
              <a:spAutoFit/>
            </a:bodyPr>
            <a:lstStyle>
              <a:lvl1pPr>
                <a:defRPr sz="3000"/>
              </a:lvl1pPr>
            </a:lstStyle>
            <a:p>
              <a:r>
                <a:t>China</a:t>
              </a:r>
            </a:p>
          </p:txBody>
        </p:sp>
      </p:grp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1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9" name="Image" descr="Image"/>
          <p:cNvPicPr>
            <a:picLocks noGrp="1" noChangeAspect="1"/>
          </p:cNvPicPr>
          <p:nvPr>
            <p:ph type="pic" idx="13"/>
          </p:nvPr>
        </p:nvPicPr>
        <p:blipFill>
          <a:blip r:embed="rId2">
            <a:extLst/>
          </a:blip>
          <a:srcRect t="2" b="2"/>
          <a:stretch>
            <a:fillRect/>
          </a:stretch>
        </p:blipFill>
        <p:spPr>
          <a:xfrm>
            <a:off x="1265832" y="1785"/>
            <a:ext cx="10473201" cy="9749874"/>
          </a:xfrm>
          <a:prstGeom prst="rect">
            <a:avLst/>
          </a:prstGeom>
        </p:spPr>
      </p:pic>
      <p:sp>
        <p:nvSpPr>
          <p:cNvPr id="130" name="What’s the name of China’s capital city?"/>
          <p:cNvSpPr txBox="1">
            <a:spLocks noGrp="1"/>
          </p:cNvSpPr>
          <p:nvPr>
            <p:ph type="title"/>
          </p:nvPr>
        </p:nvSpPr>
        <p:spPr>
          <a:xfrm>
            <a:off x="1270000" y="8013700"/>
            <a:ext cx="10464800" cy="1422400"/>
          </a:xfrm>
          <a:prstGeom prst="rect">
            <a:avLst/>
          </a:prstGeom>
          <a:solidFill>
            <a:srgbClr val="FFFFFF">
              <a:alpha val="74816"/>
            </a:srgbClr>
          </a:solidFill>
        </p:spPr>
        <p:txBody>
          <a:bodyPr anchor="ctr">
            <a:normAutofit/>
          </a:bodyPr>
          <a:lstStyle>
            <a:lvl1pPr defTabSz="321310">
              <a:defRPr sz="4290" b="1">
                <a:latin typeface="Helvetica Neue"/>
                <a:ea typeface="Helvetica Neue"/>
                <a:cs typeface="Helvetica Neue"/>
                <a:sym typeface="Helvetica Neue"/>
              </a:defRPr>
            </a:lvl1pPr>
          </a:lstStyle>
          <a:p>
            <a:r>
              <a:rPr sz="4000" dirty="0"/>
              <a:t>What’s the name of China’s capital city?</a:t>
            </a:r>
          </a:p>
        </p:txBody>
      </p:sp>
      <p:sp>
        <p:nvSpPr>
          <p:cNvPr id="131" name="Beijing/Peking"/>
          <p:cNvSpPr txBox="1">
            <a:spLocks noGrp="1"/>
          </p:cNvSpPr>
          <p:nvPr>
            <p:ph type="body" sz="quarter" idx="1"/>
          </p:nvPr>
        </p:nvSpPr>
        <p:spPr>
          <a:xfrm>
            <a:off x="8661400" y="2830611"/>
            <a:ext cx="2347516" cy="1603178"/>
          </a:xfrm>
          <a:prstGeom prst="rect">
            <a:avLst/>
          </a:prstGeom>
        </p:spPr>
        <p:txBody>
          <a:bodyPr>
            <a:normAutofit fontScale="92500"/>
          </a:bodyPr>
          <a:lstStyle>
            <a:lvl1pPr marL="272395" indent="-272395" defTabSz="309625">
              <a:buSzPct val="145000"/>
              <a:buChar char="•"/>
              <a:defRPr sz="4664" b="1">
                <a:solidFill>
                  <a:schemeClr val="accent5">
                    <a:hueOff val="-82419"/>
                    <a:satOff val="-9513"/>
                    <a:lumOff val="-16343"/>
                  </a:schemeClr>
                </a:solidFill>
              </a:defRPr>
            </a:lvl1pPr>
          </a:lstStyle>
          <a:p>
            <a:r>
              <a:t>Beijing/Peking</a:t>
            </a:r>
          </a:p>
        </p:txBody>
      </p:sp>
    </p:spTree>
  </p:cSld>
  <p:clrMapOvr>
    <a:masterClrMapping/>
  </p:clrMapOvr>
  <p:transition spd="med"/>
  <p:timing>
    <p:tnLst>
      <p:par>
        <p:cTn id="1" dur="indefinite" restart="never" fill="hold" nodeType="tmRoot">
          <p:childTnLst>
            <p:seq concurrent="1" prevAc="none" nextAc="seek">
              <p:cTn id="2" dur="indefinite" fill="hold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1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1500"/>
                                        <p:tgtEl>
                                          <p:spTgt spid="1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1" grpId="0" animBg="1" advAuto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" name="Which is the national flag of China?"/>
          <p:cNvSpPr txBox="1">
            <a:spLocks noGrp="1"/>
          </p:cNvSpPr>
          <p:nvPr>
            <p:ph type="title"/>
          </p:nvPr>
        </p:nvSpPr>
        <p:spPr>
          <a:xfrm>
            <a:off x="1270000" y="889000"/>
            <a:ext cx="10464800" cy="1220490"/>
          </a:xfrm>
          <a:prstGeom prst="rect">
            <a:avLst/>
          </a:prstGeom>
        </p:spPr>
        <p:txBody>
          <a:bodyPr/>
          <a:lstStyle>
            <a:lvl1pPr>
              <a:defRPr sz="5000"/>
            </a:lvl1pPr>
          </a:lstStyle>
          <a:p>
            <a:r>
              <a:t>Which is the national flag of China?</a:t>
            </a:r>
          </a:p>
        </p:txBody>
      </p:sp>
      <p:pic>
        <p:nvPicPr>
          <p:cNvPr id="134" name="Image" descr="Image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2571750" y="3035944"/>
            <a:ext cx="3238500" cy="2159001"/>
          </a:xfrm>
          <a:prstGeom prst="rect">
            <a:avLst/>
          </a:prstGeom>
          <a:ln w="25400">
            <a:solidFill>
              <a:srgbClr val="000000"/>
            </a:solidFill>
            <a:miter lim="400000"/>
          </a:ln>
        </p:spPr>
      </p:pic>
      <p:pic>
        <p:nvPicPr>
          <p:cNvPr id="135" name="Image" descr="Image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7361565" y="3035944"/>
            <a:ext cx="3238500" cy="2159001"/>
          </a:xfrm>
          <a:prstGeom prst="rect">
            <a:avLst/>
          </a:prstGeom>
          <a:ln w="25400">
            <a:solidFill>
              <a:srgbClr val="000000"/>
            </a:solidFill>
            <a:miter lim="400000"/>
          </a:ln>
        </p:spPr>
      </p:pic>
      <p:pic>
        <p:nvPicPr>
          <p:cNvPr id="136" name="Image" descr="Image"/>
          <p:cNvPicPr>
            <a:picLocks noChangeAspect="1"/>
          </p:cNvPicPr>
          <p:nvPr/>
        </p:nvPicPr>
        <p:blipFill>
          <a:blip r:embed="rId4">
            <a:extLst/>
          </a:blip>
          <a:stretch>
            <a:fillRect/>
          </a:stretch>
        </p:blipFill>
        <p:spPr>
          <a:xfrm>
            <a:off x="2571750" y="5727700"/>
            <a:ext cx="3238500" cy="2159000"/>
          </a:xfrm>
          <a:prstGeom prst="rect">
            <a:avLst/>
          </a:prstGeom>
          <a:ln w="25400">
            <a:solidFill>
              <a:srgbClr val="000000"/>
            </a:solidFill>
            <a:miter lim="400000"/>
          </a:ln>
        </p:spPr>
      </p:pic>
      <p:pic>
        <p:nvPicPr>
          <p:cNvPr id="137" name="Image" descr="Image"/>
          <p:cNvPicPr>
            <a:picLocks noChangeAspect="1"/>
          </p:cNvPicPr>
          <p:nvPr/>
        </p:nvPicPr>
        <p:blipFill>
          <a:blip r:embed="rId5">
            <a:extLst/>
          </a:blip>
          <a:stretch>
            <a:fillRect/>
          </a:stretch>
        </p:blipFill>
        <p:spPr>
          <a:xfrm>
            <a:off x="7348865" y="5715000"/>
            <a:ext cx="3263901" cy="2157494"/>
          </a:xfrm>
          <a:prstGeom prst="rect">
            <a:avLst/>
          </a:prstGeom>
          <a:ln w="25400">
            <a:solidFill>
              <a:srgbClr val="000000"/>
            </a:solidFill>
            <a:miter lim="400000"/>
          </a:ln>
        </p:spPr>
      </p:pic>
    </p:spTree>
  </p:cSld>
  <p:clrMapOvr>
    <a:masterClrMapping/>
  </p:clrMapOvr>
  <p:transition spd="med"/>
  <p:timing>
    <p:tnLst>
      <p:par>
        <p:cTn id="1" dur="indefinite" restart="never" fill="hold" nodeType="tmRoot">
          <p:childTnLst>
            <p:seq concurrent="1" prevAc="none" nextAc="seek">
              <p:cTn id="2" dur="indefinite" fill="hold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6" dur="1000" fill="hold"/>
                                        <p:tgtEl>
                                          <p:spTgt spid="134"/>
                                        </p:tgtEl>
                                      </p:cBhvr>
                                      <p:by x="137550" y="13755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4" grpId="0" animBg="1" advAuto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" name="Which animal comes from China?"/>
          <p:cNvSpPr txBox="1">
            <a:spLocks noGrp="1"/>
          </p:cNvSpPr>
          <p:nvPr>
            <p:ph type="title"/>
          </p:nvPr>
        </p:nvSpPr>
        <p:spPr>
          <a:xfrm>
            <a:off x="1270000" y="177800"/>
            <a:ext cx="10464800" cy="1794295"/>
          </a:xfrm>
          <a:prstGeom prst="rect">
            <a:avLst/>
          </a:prstGeom>
        </p:spPr>
        <p:txBody>
          <a:bodyPr/>
          <a:lstStyle>
            <a:lvl1pPr>
              <a:defRPr sz="5200"/>
            </a:lvl1pPr>
          </a:lstStyle>
          <a:p>
            <a:r>
              <a:rPr dirty="0"/>
              <a:t>Which animal comes from China?</a:t>
            </a:r>
          </a:p>
        </p:txBody>
      </p:sp>
      <p:pic>
        <p:nvPicPr>
          <p:cNvPr id="140" name="Image" descr="Image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6731000" y="2420573"/>
            <a:ext cx="4701679" cy="3134454"/>
          </a:xfrm>
          <a:prstGeom prst="rect">
            <a:avLst/>
          </a:prstGeom>
          <a:ln w="12700">
            <a:miter lim="400000"/>
          </a:ln>
        </p:spPr>
      </p:pic>
      <p:pic>
        <p:nvPicPr>
          <p:cNvPr id="141" name="Image" descr="Image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1531689" y="5956300"/>
            <a:ext cx="4737101" cy="3396412"/>
          </a:xfrm>
          <a:prstGeom prst="rect">
            <a:avLst/>
          </a:prstGeom>
          <a:ln w="12700">
            <a:miter lim="400000"/>
          </a:ln>
        </p:spPr>
      </p:pic>
      <p:pic>
        <p:nvPicPr>
          <p:cNvPr id="142" name="Image" descr="Image"/>
          <p:cNvPicPr>
            <a:picLocks noChangeAspect="1"/>
          </p:cNvPicPr>
          <p:nvPr/>
        </p:nvPicPr>
        <p:blipFill>
          <a:blip r:embed="rId4">
            <a:extLst/>
          </a:blip>
          <a:stretch>
            <a:fillRect/>
          </a:stretch>
        </p:blipFill>
        <p:spPr>
          <a:xfrm>
            <a:off x="6770439" y="6003505"/>
            <a:ext cx="4737101" cy="3154984"/>
          </a:xfrm>
          <a:prstGeom prst="rect">
            <a:avLst/>
          </a:prstGeom>
          <a:ln w="12700">
            <a:miter lim="400000"/>
          </a:ln>
        </p:spPr>
      </p:pic>
      <p:pic>
        <p:nvPicPr>
          <p:cNvPr id="143" name="Image" descr="Image"/>
          <p:cNvPicPr>
            <a:picLocks noChangeAspect="1"/>
          </p:cNvPicPr>
          <p:nvPr/>
        </p:nvPicPr>
        <p:blipFill>
          <a:blip r:embed="rId5">
            <a:extLst/>
          </a:blip>
          <a:stretch>
            <a:fillRect/>
          </a:stretch>
        </p:blipFill>
        <p:spPr>
          <a:xfrm>
            <a:off x="1549400" y="2420573"/>
            <a:ext cx="4701679" cy="3134454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  <p:timing>
    <p:tnLst>
      <p:par>
        <p:cTn id="1" dur="indefinite" restart="never" fill="hold" nodeType="tmRoot">
          <p:childTnLst>
            <p:seq concurrent="1" prevAc="none" nextAc="seek">
              <p:cTn id="2" dur="indefinite" fill="hold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mp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6" dur="1000" fill="hold"/>
                                        <p:tgtEl>
                                          <p:spTgt spid="143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3" grpId="0" animBg="1" advAuto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" name="Which architecture is in China?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>
            <a:lvl1pPr>
              <a:defRPr sz="6000"/>
            </a:lvl1pPr>
          </a:lstStyle>
          <a:p>
            <a:r>
              <a:t>Which architecture is in China?</a:t>
            </a:r>
          </a:p>
        </p:txBody>
      </p:sp>
      <p:pic>
        <p:nvPicPr>
          <p:cNvPr id="146" name="Image" descr="Image"/>
          <p:cNvPicPr>
            <a:picLocks noChangeAspect="1"/>
          </p:cNvPicPr>
          <p:nvPr/>
        </p:nvPicPr>
        <p:blipFill>
          <a:blip r:embed="rId2">
            <a:extLst/>
          </a:blip>
          <a:srcRect l="6260" r="2728"/>
          <a:stretch>
            <a:fillRect/>
          </a:stretch>
        </p:blipFill>
        <p:spPr>
          <a:xfrm>
            <a:off x="6749008" y="2628900"/>
            <a:ext cx="4666429" cy="3419910"/>
          </a:xfrm>
          <a:prstGeom prst="rect">
            <a:avLst/>
          </a:prstGeom>
          <a:ln w="12700">
            <a:miter lim="400000"/>
          </a:ln>
        </p:spPr>
      </p:pic>
      <p:pic>
        <p:nvPicPr>
          <p:cNvPr id="147" name="Image" descr="Image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1608795" y="6264709"/>
            <a:ext cx="4815768" cy="3225801"/>
          </a:xfrm>
          <a:prstGeom prst="rect">
            <a:avLst/>
          </a:prstGeom>
          <a:ln w="12700">
            <a:miter lim="400000"/>
          </a:ln>
        </p:spPr>
      </p:pic>
      <p:pic>
        <p:nvPicPr>
          <p:cNvPr id="148" name="Image" descr="Image"/>
          <p:cNvPicPr>
            <a:picLocks noChangeAspect="1"/>
          </p:cNvPicPr>
          <p:nvPr/>
        </p:nvPicPr>
        <p:blipFill>
          <a:blip r:embed="rId4">
            <a:extLst/>
          </a:blip>
          <a:stretch>
            <a:fillRect/>
          </a:stretch>
        </p:blipFill>
        <p:spPr>
          <a:xfrm>
            <a:off x="6802296" y="6167654"/>
            <a:ext cx="4559880" cy="3419910"/>
          </a:xfrm>
          <a:prstGeom prst="rect">
            <a:avLst/>
          </a:prstGeom>
          <a:ln w="12700">
            <a:miter lim="400000"/>
          </a:ln>
        </p:spPr>
      </p:pic>
      <p:pic>
        <p:nvPicPr>
          <p:cNvPr id="149" name="Image" descr="Image"/>
          <p:cNvPicPr>
            <a:picLocks noChangeAspect="1"/>
          </p:cNvPicPr>
          <p:nvPr/>
        </p:nvPicPr>
        <p:blipFill>
          <a:blip r:embed="rId5">
            <a:extLst/>
          </a:blip>
          <a:stretch>
            <a:fillRect/>
          </a:stretch>
        </p:blipFill>
        <p:spPr>
          <a:xfrm>
            <a:off x="1727200" y="2628900"/>
            <a:ext cx="4578958" cy="341991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  <p:timing>
    <p:tnLst>
      <p:par>
        <p:cTn id="1" dur="indefinite" restart="never" fill="hold" nodeType="tmRoot">
          <p:childTnLst>
            <p:seq concurrent="1" prevAc="none" nextAc="seek">
              <p:cTn id="2" dur="indefinite" fill="hold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mp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6" dur="1000" fill="hold"/>
                                        <p:tgtEl>
                                          <p:spTgt spid="149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9" grpId="0" animBg="1" advAuto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1" name="What language do Chinese people speak?"/>
          <p:cNvSpPr txBox="1">
            <a:spLocks noGrp="1"/>
          </p:cNvSpPr>
          <p:nvPr>
            <p:ph type="title"/>
          </p:nvPr>
        </p:nvSpPr>
        <p:spPr>
          <a:xfrm>
            <a:off x="952500" y="635000"/>
            <a:ext cx="11099800" cy="1035249"/>
          </a:xfrm>
          <a:prstGeom prst="rect">
            <a:avLst/>
          </a:prstGeom>
        </p:spPr>
        <p:txBody>
          <a:bodyPr>
            <a:normAutofit/>
          </a:bodyPr>
          <a:lstStyle>
            <a:lvl1pPr defTabSz="443991">
              <a:defRPr sz="4560"/>
            </a:lvl1pPr>
          </a:lstStyle>
          <a:p>
            <a:r>
              <a:t>What language do Chinese people speak?</a:t>
            </a:r>
          </a:p>
        </p:txBody>
      </p:sp>
      <p:sp>
        <p:nvSpPr>
          <p:cNvPr id="152" name="Chinese/Mandarin"/>
          <p:cNvSpPr txBox="1">
            <a:spLocks noGrp="1"/>
          </p:cNvSpPr>
          <p:nvPr>
            <p:ph type="body" sz="quarter" idx="1"/>
          </p:nvPr>
        </p:nvSpPr>
        <p:spPr>
          <a:xfrm>
            <a:off x="3835400" y="2768600"/>
            <a:ext cx="5334000" cy="1191419"/>
          </a:xfrm>
          <a:prstGeom prst="rect">
            <a:avLst/>
          </a:prstGeom>
        </p:spPr>
        <p:txBody>
          <a:bodyPr/>
          <a:lstStyle>
            <a:lvl1pPr defTabSz="455675">
              <a:defRPr sz="4680" b="1">
                <a:solidFill>
                  <a:schemeClr val="accent5">
                    <a:hueOff val="-82419"/>
                    <a:satOff val="-9513"/>
                    <a:lumOff val="-16343"/>
                  </a:schemeClr>
                </a:solidFill>
              </a:defRPr>
            </a:lvl1pPr>
          </a:lstStyle>
          <a:p>
            <a:r>
              <a:t>Chinese/Mandarin</a:t>
            </a:r>
          </a:p>
        </p:txBody>
      </p:sp>
      <p:pic>
        <p:nvPicPr>
          <p:cNvPr id="153" name="Image" descr="Image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2969102" y="5058370"/>
            <a:ext cx="7066596" cy="4563844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  <p:timing>
    <p:tnLst>
      <p:par>
        <p:cTn id="1" dur="indefinite" restart="never" fill="hold" nodeType="tmRoot">
          <p:childTnLst>
            <p:seq concurrent="1" prevAc="none" nextAc="seek">
              <p:cTn id="2" dur="indefinite" fill="hold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1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2" grpId="0" animBg="1" advAuto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5" name="How do Chinese greet each other?"/>
          <p:cNvSpPr txBox="1">
            <a:spLocks noGrp="1"/>
          </p:cNvSpPr>
          <p:nvPr>
            <p:ph type="title"/>
          </p:nvPr>
        </p:nvSpPr>
        <p:spPr>
          <a:xfrm>
            <a:off x="1270000" y="990600"/>
            <a:ext cx="10464800" cy="1640979"/>
          </a:xfrm>
          <a:prstGeom prst="rect">
            <a:avLst/>
          </a:prstGeom>
        </p:spPr>
        <p:txBody>
          <a:bodyPr/>
          <a:lstStyle>
            <a:lvl1pPr>
              <a:defRPr sz="4300"/>
            </a:lvl1pPr>
          </a:lstStyle>
          <a:p>
            <a:r>
              <a:t>How do Chinese greet each other?</a:t>
            </a:r>
          </a:p>
        </p:txBody>
      </p:sp>
      <p:pic>
        <p:nvPicPr>
          <p:cNvPr id="156" name="Image" descr="Image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5378450"/>
            <a:ext cx="13004800" cy="4178300"/>
          </a:xfrm>
          <a:prstGeom prst="rect">
            <a:avLst/>
          </a:prstGeom>
          <a:ln w="12700">
            <a:miter lim="400000"/>
          </a:ln>
        </p:spPr>
      </p:pic>
      <p:sp>
        <p:nvSpPr>
          <p:cNvPr id="157" name="你好！"/>
          <p:cNvSpPr/>
          <p:nvPr/>
        </p:nvSpPr>
        <p:spPr>
          <a:xfrm>
            <a:off x="4648199" y="4521200"/>
            <a:ext cx="3349626" cy="1476375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409" y="0"/>
                </a:moveTo>
                <a:cubicBezTo>
                  <a:pt x="183" y="0"/>
                  <a:pt x="0" y="416"/>
                  <a:pt x="0" y="929"/>
                </a:cubicBezTo>
                <a:lnTo>
                  <a:pt x="0" y="16165"/>
                </a:lnTo>
                <a:cubicBezTo>
                  <a:pt x="0" y="16678"/>
                  <a:pt x="183" y="17094"/>
                  <a:pt x="409" y="17094"/>
                </a:cubicBezTo>
                <a:lnTo>
                  <a:pt x="4031" y="17094"/>
                </a:lnTo>
                <a:lnTo>
                  <a:pt x="4850" y="21600"/>
                </a:lnTo>
                <a:lnTo>
                  <a:pt x="5669" y="17094"/>
                </a:lnTo>
                <a:lnTo>
                  <a:pt x="21191" y="17094"/>
                </a:lnTo>
                <a:cubicBezTo>
                  <a:pt x="21417" y="17094"/>
                  <a:pt x="21600" y="16678"/>
                  <a:pt x="21600" y="16165"/>
                </a:cubicBezTo>
                <a:lnTo>
                  <a:pt x="21600" y="929"/>
                </a:lnTo>
                <a:cubicBezTo>
                  <a:pt x="21600" y="416"/>
                  <a:pt x="21417" y="0"/>
                  <a:pt x="21191" y="0"/>
                </a:cubicBezTo>
                <a:lnTo>
                  <a:pt x="409" y="0"/>
                </a:lnTo>
                <a:close/>
              </a:path>
            </a:pathLst>
          </a:custGeom>
          <a:solidFill>
            <a:schemeClr val="accent1"/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50800" tIns="50800" rIns="50800" bIns="50800" anchor="ctr"/>
          <a:lstStyle>
            <a:lvl1pPr>
              <a:defRPr sz="6000" b="0">
                <a:solidFill>
                  <a:srgbClr val="FF2600"/>
                </a:solidFill>
                <a:latin typeface="+mn-lt"/>
                <a:ea typeface="+mn-ea"/>
                <a:cs typeface="+mn-cs"/>
                <a:sym typeface="Helvetica Neue Medium"/>
              </a:defRPr>
            </a:lvl1pPr>
          </a:lstStyle>
          <a:p>
            <a:r>
              <a:t>你好！</a:t>
            </a:r>
          </a:p>
        </p:txBody>
      </p:sp>
    </p:spTree>
  </p:cSld>
  <p:clrMapOvr>
    <a:masterClrMapping/>
  </p:clrMapOvr>
  <p:transition spd="med"/>
  <p:timing>
    <p:tnLst>
      <p:par>
        <p:cTn id="1" dur="indefinite" restart="never" fill="hold" nodeType="tmRoot">
          <p:childTnLst>
            <p:seq concurrent="1" prevAc="none" nextAc="seek">
              <p:cTn id="2" dur="indefinite" fill="hold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1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7" grpId="0" animBg="1" advAuto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6035837" y="8604193"/>
            <a:ext cx="6519734" cy="83099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dirty="0">
                <a:latin typeface="Calibri" panose="020F0502020204030204" pitchFamily="34" charset="0"/>
                <a:ea typeface="SimSun" panose="02010600030101010101" pitchFamily="2" charset="-122"/>
                <a:cs typeface="Cordia New"/>
                <a:hlinkClick r:id="rId2"/>
              </a:rPr>
              <a:t>http://</a:t>
            </a:r>
            <a:r>
              <a:rPr lang="en-GB" dirty="0" smtClean="0">
                <a:latin typeface="Calibri" panose="020F0502020204030204" pitchFamily="34" charset="0"/>
                <a:ea typeface="SimSun" panose="02010600030101010101" pitchFamily="2" charset="-122"/>
                <a:cs typeface="Cordia New"/>
                <a:hlinkClick r:id="rId2"/>
              </a:rPr>
              <a:t>morefunchinese.com/resource/view/3201</a:t>
            </a:r>
            <a:endParaRPr lang="en-GB" dirty="0" smtClean="0">
              <a:latin typeface="Calibri" panose="020F0502020204030204" pitchFamily="34" charset="0"/>
              <a:ea typeface="SimSun" panose="02010600030101010101" pitchFamily="2" charset="-122"/>
              <a:cs typeface="Cordia New"/>
            </a:endParaRPr>
          </a:p>
          <a:p>
            <a:endParaRPr lang="en-GB" dirty="0"/>
          </a:p>
        </p:txBody>
      </p:sp>
      <p:sp>
        <p:nvSpPr>
          <p:cNvPr id="4" name="Rectangle 3"/>
          <p:cNvSpPr/>
          <p:nvPr/>
        </p:nvSpPr>
        <p:spPr>
          <a:xfrm>
            <a:off x="814191" y="667711"/>
            <a:ext cx="11373633" cy="1395254"/>
          </a:xfrm>
          <a:prstGeom prst="rect">
            <a:avLst/>
          </a:prstGeom>
          <a:solidFill>
            <a:schemeClr val="accent1"/>
          </a:solidFill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algn="l" defTabSz="584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lang="en-GB" sz="2800" b="0" dirty="0" smtClean="0">
              <a:solidFill>
                <a:schemeClr val="tx1"/>
              </a:solidFill>
              <a:latin typeface="+mn-lt"/>
              <a:ea typeface="+mn-ea"/>
              <a:cs typeface="+mn-cs"/>
              <a:sym typeface="Helvetica Neue Medium"/>
            </a:endParaRPr>
          </a:p>
          <a:p>
            <a:pPr marL="0" marR="0" indent="0" algn="l" defTabSz="584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en-GB" sz="2800" b="0" dirty="0" smtClean="0">
                <a:solidFill>
                  <a:schemeClr val="tx1"/>
                </a:solidFill>
                <a:latin typeface="+mn-lt"/>
                <a:ea typeface="+mn-ea"/>
                <a:cs typeface="+mn-cs"/>
                <a:sym typeface="Helvetica Neue Medium"/>
              </a:rPr>
              <a:t>The Chinese people greet each other not only in one way:</a:t>
            </a:r>
          </a:p>
          <a:p>
            <a:pPr marL="0" marR="0" indent="0" algn="l" defTabSz="584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GB" sz="2800" b="0" i="0" u="none" strike="noStrike" cap="none" spc="0" normalizeH="0" baseline="0" dirty="0">
              <a:ln>
                <a:noFill/>
              </a:ln>
              <a:solidFill>
                <a:schemeClr val="tx1"/>
              </a:solidFill>
              <a:effectLst/>
              <a:uFillTx/>
              <a:latin typeface="+mn-lt"/>
              <a:ea typeface="+mn-ea"/>
              <a:cs typeface="+mn-cs"/>
              <a:sym typeface="Helvetica Neue Medium"/>
            </a:endParaRPr>
          </a:p>
        </p:txBody>
      </p:sp>
      <p:sp>
        <p:nvSpPr>
          <p:cNvPr id="5" name="Oval 4"/>
          <p:cNvSpPr/>
          <p:nvPr/>
        </p:nvSpPr>
        <p:spPr>
          <a:xfrm>
            <a:off x="1741118" y="3095422"/>
            <a:ext cx="751562" cy="620335"/>
          </a:xfrm>
          <a:prstGeom prst="ellipse">
            <a:avLst/>
          </a:prstGeom>
          <a:solidFill>
            <a:schemeClr val="bg1"/>
          </a:solidFill>
          <a:ln w="12700" cap="flat">
            <a:solidFill>
              <a:schemeClr val="tx1"/>
            </a:solidFill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algn="ctr" defTabSz="584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GB" sz="2200" i="0" u="none" strike="noStrike" cap="none" spc="0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uFillTx/>
                <a:latin typeface="+mn-lt"/>
                <a:ea typeface="+mn-ea"/>
                <a:cs typeface="+mn-cs"/>
                <a:sym typeface="Helvetica Neue Medium"/>
              </a:rPr>
              <a:t>1</a:t>
            </a:r>
            <a:endParaRPr kumimoji="0" lang="en-GB" sz="2200" i="0" u="none" strike="noStrike" cap="none" spc="0" normalizeH="0" baseline="0" dirty="0">
              <a:ln>
                <a:noFill/>
              </a:ln>
              <a:solidFill>
                <a:schemeClr val="tx1"/>
              </a:solidFill>
              <a:effectLst/>
              <a:uFillTx/>
              <a:latin typeface="+mn-lt"/>
              <a:ea typeface="+mn-ea"/>
              <a:cs typeface="+mn-cs"/>
              <a:sym typeface="Helvetica Neue Medium"/>
            </a:endParaRPr>
          </a:p>
        </p:txBody>
      </p:sp>
      <p:sp>
        <p:nvSpPr>
          <p:cNvPr id="6" name="Oval 5"/>
          <p:cNvSpPr/>
          <p:nvPr/>
        </p:nvSpPr>
        <p:spPr>
          <a:xfrm>
            <a:off x="1741118" y="4112354"/>
            <a:ext cx="751562" cy="620335"/>
          </a:xfrm>
          <a:prstGeom prst="ellipse">
            <a:avLst/>
          </a:prstGeom>
          <a:solidFill>
            <a:schemeClr val="bg1"/>
          </a:solidFill>
          <a:ln w="12700" cap="flat">
            <a:solidFill>
              <a:schemeClr val="tx1"/>
            </a:solidFill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algn="ctr" defTabSz="584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en-GB" sz="2200" dirty="0">
                <a:solidFill>
                  <a:schemeClr val="tx1"/>
                </a:solidFill>
                <a:latin typeface="+mn-lt"/>
                <a:ea typeface="+mn-ea"/>
                <a:cs typeface="+mn-cs"/>
                <a:sym typeface="Helvetica Neue Medium"/>
              </a:rPr>
              <a:t>2</a:t>
            </a:r>
            <a:endParaRPr kumimoji="0" lang="en-GB" sz="2200" i="0" u="none" strike="noStrike" cap="none" spc="0" normalizeH="0" baseline="0" dirty="0">
              <a:ln>
                <a:noFill/>
              </a:ln>
              <a:solidFill>
                <a:schemeClr val="tx1"/>
              </a:solidFill>
              <a:effectLst/>
              <a:uFillTx/>
              <a:latin typeface="+mn-lt"/>
              <a:ea typeface="+mn-ea"/>
              <a:cs typeface="+mn-cs"/>
              <a:sym typeface="Helvetica Neue Medium"/>
            </a:endParaRPr>
          </a:p>
        </p:txBody>
      </p:sp>
      <p:sp>
        <p:nvSpPr>
          <p:cNvPr id="7" name="Oval 6"/>
          <p:cNvSpPr/>
          <p:nvPr/>
        </p:nvSpPr>
        <p:spPr>
          <a:xfrm>
            <a:off x="1741118" y="5129286"/>
            <a:ext cx="751562" cy="620335"/>
          </a:xfrm>
          <a:prstGeom prst="ellipse">
            <a:avLst/>
          </a:prstGeom>
          <a:solidFill>
            <a:schemeClr val="bg1"/>
          </a:solidFill>
          <a:ln w="12700" cap="flat">
            <a:solidFill>
              <a:schemeClr val="tx1"/>
            </a:solidFill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algn="ctr" defTabSz="584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en-GB" sz="2200" dirty="0">
                <a:solidFill>
                  <a:schemeClr val="tx1"/>
                </a:solidFill>
                <a:latin typeface="+mn-lt"/>
                <a:ea typeface="+mn-ea"/>
                <a:cs typeface="+mn-cs"/>
                <a:sym typeface="Helvetica Neue Medium"/>
              </a:rPr>
              <a:t>3</a:t>
            </a:r>
            <a:endParaRPr kumimoji="0" lang="en-GB" sz="2200" i="0" u="none" strike="noStrike" cap="none" spc="0" normalizeH="0" baseline="0" dirty="0">
              <a:ln>
                <a:noFill/>
              </a:ln>
              <a:solidFill>
                <a:schemeClr val="tx1"/>
              </a:solidFill>
              <a:effectLst/>
              <a:uFillTx/>
              <a:latin typeface="+mn-lt"/>
              <a:ea typeface="+mn-ea"/>
              <a:cs typeface="+mn-cs"/>
              <a:sym typeface="Helvetica Neue Medium"/>
            </a:endParaRPr>
          </a:p>
        </p:txBody>
      </p:sp>
      <p:sp>
        <p:nvSpPr>
          <p:cNvPr id="8" name="Oval 7"/>
          <p:cNvSpPr/>
          <p:nvPr/>
        </p:nvSpPr>
        <p:spPr>
          <a:xfrm>
            <a:off x="1741118" y="6158800"/>
            <a:ext cx="751562" cy="620335"/>
          </a:xfrm>
          <a:prstGeom prst="ellipse">
            <a:avLst/>
          </a:prstGeom>
          <a:solidFill>
            <a:schemeClr val="bg1"/>
          </a:solidFill>
          <a:ln w="12700" cap="flat">
            <a:solidFill>
              <a:schemeClr val="tx1"/>
            </a:solidFill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algn="ctr" defTabSz="584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en-GB" sz="2200" dirty="0">
                <a:solidFill>
                  <a:schemeClr val="tx1"/>
                </a:solidFill>
                <a:latin typeface="+mn-lt"/>
                <a:ea typeface="+mn-ea"/>
                <a:cs typeface="+mn-cs"/>
                <a:sym typeface="Helvetica Neue Medium"/>
              </a:rPr>
              <a:t>4</a:t>
            </a:r>
            <a:endParaRPr kumimoji="0" lang="en-GB" sz="2200" i="0" u="none" strike="noStrike" cap="none" spc="0" normalizeH="0" baseline="0" dirty="0">
              <a:ln>
                <a:noFill/>
              </a:ln>
              <a:solidFill>
                <a:schemeClr val="tx1"/>
              </a:solidFill>
              <a:effectLst/>
              <a:uFillTx/>
              <a:latin typeface="+mn-lt"/>
              <a:ea typeface="+mn-ea"/>
              <a:cs typeface="+mn-cs"/>
              <a:sym typeface="Helvetica Neue Medium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2705621" y="3077294"/>
            <a:ext cx="2668044" cy="656590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algn="ctr" defTabSz="584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zh-CN" altLang="en-US" sz="3600" dirty="0" smtClean="0"/>
              <a:t>你 好！</a:t>
            </a:r>
            <a:endParaRPr kumimoji="0" lang="en-GB" sz="3600" b="1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sym typeface="Helvetica Neue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3045911" y="4113702"/>
            <a:ext cx="2668044" cy="656590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algn="ctr" defTabSz="584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zh-CN" altLang="en-US" sz="3600" dirty="0"/>
              <a:t>嗨</a:t>
            </a:r>
            <a:r>
              <a:rPr lang="zh-CN" altLang="en-US" sz="3600" dirty="0" smtClean="0"/>
              <a:t>！</a:t>
            </a:r>
            <a:r>
              <a:rPr lang="en-US" altLang="zh-CN" sz="3600" dirty="0" smtClean="0"/>
              <a:t>/ </a:t>
            </a:r>
            <a:r>
              <a:rPr lang="zh-CN" altLang="en-US" sz="3600" dirty="0" smtClean="0"/>
              <a:t>哈喽</a:t>
            </a:r>
            <a:endParaRPr kumimoji="0" lang="en-GB" sz="3600" b="1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sym typeface="Helvetica Neue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3045911" y="6201150"/>
            <a:ext cx="2668044" cy="656590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algn="ctr" defTabSz="584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zh-CN" altLang="en-US" sz="3600" dirty="0" smtClean="0"/>
              <a:t>去 哪 里？</a:t>
            </a:r>
            <a:endParaRPr kumimoji="0" lang="en-GB" sz="3600" b="1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sym typeface="Helvetica Neue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3045911" y="5133379"/>
            <a:ext cx="2668044" cy="656590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algn="ctr" defTabSz="584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zh-CN" altLang="en-US" sz="3600" dirty="0" smtClean="0"/>
              <a:t>吃 了 吗？</a:t>
            </a:r>
            <a:endParaRPr kumimoji="0" lang="en-GB" sz="3600" b="1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sym typeface="Helvetica Neue"/>
            </a:endParaRPr>
          </a:p>
        </p:txBody>
      </p:sp>
    </p:spTree>
    <p:extLst>
      <p:ext uri="{BB962C8B-B14F-4D97-AF65-F5344CB8AC3E}">
        <p14:creationId xmlns:p14="http://schemas.microsoft.com/office/powerpoint/2010/main" val="46348490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  <p:bldP spid="7" grpId="0" animBg="1"/>
      <p:bldP spid="8" grpId="0" animBg="1"/>
      <p:bldP spid="10" grpId="0"/>
      <p:bldP spid="11" grpId="0"/>
      <p:bldP spid="12" grpId="0"/>
      <p:bldP spid="13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18854" y="683016"/>
            <a:ext cx="2575491" cy="1183362"/>
          </a:xfrm>
        </p:spPr>
        <p:txBody>
          <a:bodyPr>
            <a:normAutofit/>
          </a:bodyPr>
          <a:lstStyle/>
          <a:p>
            <a:r>
              <a:rPr lang="en-GB" sz="2800" dirty="0" smtClean="0"/>
              <a:t>Scenario 1</a:t>
            </a:r>
            <a:endParaRPr lang="en-GB" sz="2800" dirty="0"/>
          </a:p>
        </p:txBody>
      </p:sp>
      <p:sp>
        <p:nvSpPr>
          <p:cNvPr id="3" name="TextBox 2"/>
          <p:cNvSpPr txBox="1"/>
          <p:nvPr/>
        </p:nvSpPr>
        <p:spPr>
          <a:xfrm>
            <a:off x="1791221" y="2830434"/>
            <a:ext cx="8755694" cy="3057247"/>
          </a:xfrm>
          <a:prstGeom prst="rect">
            <a:avLst/>
          </a:prstGeom>
          <a:noFill/>
          <a:ln w="12700" cap="flat">
            <a:solidFill>
              <a:schemeClr val="accent1">
                <a:lumMod val="75000"/>
              </a:schemeClr>
            </a:solidFill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algn="l">
              <a:lnSpc>
                <a:spcPct val="200000"/>
              </a:lnSpc>
            </a:pPr>
            <a:r>
              <a:rPr lang="en-GB" b="0" dirty="0"/>
              <a:t>Time fly to next Tuesday, you come here to join the Mandarin Club and you meet me, Liu </a:t>
            </a:r>
            <a:r>
              <a:rPr lang="en-GB" b="0" dirty="0" err="1"/>
              <a:t>laoshi</a:t>
            </a:r>
            <a:r>
              <a:rPr lang="en-GB" b="0" dirty="0"/>
              <a:t> at the reception. How will you say hi to me in Mandarin?</a:t>
            </a:r>
          </a:p>
          <a:p>
            <a:pPr marL="0" marR="0" indent="0" algn="l" defTabSz="584200" rtl="0" fontAlgn="auto" latinLnBrk="0" hangingPunct="0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GB" sz="2400" b="1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</p:spTree>
    <p:extLst>
      <p:ext uri="{BB962C8B-B14F-4D97-AF65-F5344CB8AC3E}">
        <p14:creationId xmlns:p14="http://schemas.microsoft.com/office/powerpoint/2010/main" val="3928436281"/>
      </p:ext>
    </p:extLst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18854" y="683016"/>
            <a:ext cx="2575491" cy="1183362"/>
          </a:xfrm>
        </p:spPr>
        <p:txBody>
          <a:bodyPr>
            <a:normAutofit/>
          </a:bodyPr>
          <a:lstStyle/>
          <a:p>
            <a:r>
              <a:rPr lang="en-GB" sz="2800" dirty="0" smtClean="0"/>
              <a:t>Scenario </a:t>
            </a:r>
            <a:r>
              <a:rPr lang="en-GB" sz="2800" dirty="0"/>
              <a:t>2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1791221" y="2761355"/>
            <a:ext cx="8755694" cy="2318583"/>
          </a:xfrm>
          <a:prstGeom prst="rect">
            <a:avLst/>
          </a:prstGeom>
          <a:noFill/>
          <a:ln w="12700" cap="flat">
            <a:solidFill>
              <a:schemeClr val="accent3">
                <a:lumMod val="75000"/>
              </a:schemeClr>
            </a:solidFill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>
              <a:lnSpc>
                <a:spcPct val="150000"/>
              </a:lnSpc>
            </a:pPr>
            <a:r>
              <a:rPr lang="en-GB" b="0" dirty="0"/>
              <a:t>You have a Chinese exchange student in your class, how will you say hi to him/her on his/her first day arriving? After you get to know each other, how will you say hi to him/her everyday?</a:t>
            </a:r>
          </a:p>
          <a:p>
            <a:pPr marL="0" marR="0" indent="0" algn="l" defTabSz="584200" rtl="0" fontAlgn="auto" latinLnBrk="0" hangingPunct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GB" sz="2400" b="1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</p:spTree>
    <p:extLst>
      <p:ext uri="{BB962C8B-B14F-4D97-AF65-F5344CB8AC3E}">
        <p14:creationId xmlns:p14="http://schemas.microsoft.com/office/powerpoint/2010/main" val="4164298761"/>
      </p:ext>
    </p:extLst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18854" y="683016"/>
            <a:ext cx="2575491" cy="1183362"/>
          </a:xfrm>
        </p:spPr>
        <p:txBody>
          <a:bodyPr>
            <a:normAutofit/>
          </a:bodyPr>
          <a:lstStyle/>
          <a:p>
            <a:r>
              <a:rPr lang="en-GB" sz="2800" dirty="0" smtClean="0"/>
              <a:t>Scenario 3</a:t>
            </a:r>
            <a:endParaRPr lang="en-GB" sz="2800" dirty="0"/>
          </a:p>
        </p:txBody>
      </p:sp>
      <p:sp>
        <p:nvSpPr>
          <p:cNvPr id="3" name="TextBox 2"/>
          <p:cNvSpPr txBox="1"/>
          <p:nvPr/>
        </p:nvSpPr>
        <p:spPr>
          <a:xfrm>
            <a:off x="1791221" y="2761355"/>
            <a:ext cx="8755694" cy="2318583"/>
          </a:xfrm>
          <a:prstGeom prst="rect">
            <a:avLst/>
          </a:prstGeom>
          <a:noFill/>
          <a:ln w="12700" cap="flat">
            <a:solidFill>
              <a:schemeClr val="accent4">
                <a:lumMod val="75000"/>
              </a:schemeClr>
            </a:solidFill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algn="l">
              <a:lnSpc>
                <a:spcPct val="150000"/>
              </a:lnSpc>
            </a:pPr>
            <a:r>
              <a:rPr lang="en-GB" b="0" dirty="0"/>
              <a:t>Your family move to China. People are very friendly and welcoming in the neighbourhood where you live. One day when you are going out after dinner, a neighbour see you and talk to you “</a:t>
            </a:r>
            <a:r>
              <a:rPr lang="zh-CN" altLang="en-US" b="0" dirty="0"/>
              <a:t>吃了吗？</a:t>
            </a:r>
            <a:r>
              <a:rPr lang="zh-CN" altLang="en-US" b="0" dirty="0" smtClean="0"/>
              <a:t>”</a:t>
            </a:r>
            <a:r>
              <a:rPr lang="en-GB" altLang="zh-CN" b="0" dirty="0" smtClean="0"/>
              <a:t>(Have you eaten yet?)</a:t>
            </a:r>
            <a:r>
              <a:rPr lang="en-GB" b="0" dirty="0"/>
              <a:t> How would you respond?</a:t>
            </a:r>
            <a:endParaRPr kumimoji="0" lang="en-GB" sz="2400" b="1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1791221" y="5786335"/>
            <a:ext cx="8755694" cy="1210588"/>
          </a:xfrm>
          <a:prstGeom prst="rect">
            <a:avLst/>
          </a:prstGeom>
          <a:noFill/>
          <a:ln w="12700" cap="flat">
            <a:solidFill>
              <a:schemeClr val="accent4">
                <a:lumMod val="75000"/>
              </a:schemeClr>
            </a:solidFill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algn="l">
              <a:lnSpc>
                <a:spcPct val="150000"/>
              </a:lnSpc>
            </a:pPr>
            <a:r>
              <a:rPr lang="en-GB" b="0"/>
              <a:t>Another day when you are going to school, another neighbour see you and talk to you “</a:t>
            </a:r>
            <a:r>
              <a:rPr lang="en-GB" b="0" dirty="0" err="1"/>
              <a:t>去哪里</a:t>
            </a:r>
            <a:r>
              <a:rPr lang="en-GB" b="0" dirty="0"/>
              <a:t>？”How would you respond?</a:t>
            </a:r>
            <a:endParaRPr kumimoji="0" lang="en-GB" sz="2400" b="1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</p:spTree>
    <p:extLst>
      <p:ext uri="{BB962C8B-B14F-4D97-AF65-F5344CB8AC3E}">
        <p14:creationId xmlns:p14="http://schemas.microsoft.com/office/powerpoint/2010/main" val="1618818360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theme/theme1.xml><?xml version="1.0" encoding="utf-8"?>
<a:theme xmlns:a="http://schemas.openxmlformats.org/drawingml/2006/main" name="White">
  <a:themeElements>
    <a:clrScheme name="White">
      <a:dk1>
        <a:srgbClr val="000000"/>
      </a:dk1>
      <a:lt1>
        <a:srgbClr val="FFFFFF"/>
      </a:lt1>
      <a:dk2>
        <a:srgbClr val="5E5E5E"/>
      </a:dk2>
      <a:lt2>
        <a:srgbClr val="D6D5D5"/>
      </a:lt2>
      <a:accent1>
        <a:srgbClr val="00A2FF"/>
      </a:accent1>
      <a:accent2>
        <a:srgbClr val="16E7CF"/>
      </a:accent2>
      <a:accent3>
        <a:srgbClr val="61D836"/>
      </a:accent3>
      <a:accent4>
        <a:srgbClr val="FAE232"/>
      </a:accent4>
      <a:accent5>
        <a:srgbClr val="FF644E"/>
      </a:accent5>
      <a:accent6>
        <a:srgbClr val="EF5FA7"/>
      </a:accent6>
      <a:hlink>
        <a:srgbClr val="0000FF"/>
      </a:hlink>
      <a:folHlink>
        <a:srgbClr val="FF00FF"/>
      </a:folHlink>
    </a:clrScheme>
    <a:fontScheme name="White">
      <a:majorFont>
        <a:latin typeface="Helvetica Neue Medium"/>
        <a:ea typeface="Helvetica Neue Medium"/>
        <a:cs typeface="Helvetica Neue Medium"/>
      </a:majorFont>
      <a:minorFont>
        <a:latin typeface="Helvetica Neue Medium"/>
        <a:ea typeface="Helvetica Neue Medium"/>
        <a:cs typeface="Helvetica Neue Medium"/>
      </a:minorFont>
    </a:fontScheme>
    <a:fmtScheme name="Whit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accent1"/>
        </a:solidFill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ctr" defTabSz="5842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2200" b="0" i="0" u="none" strike="noStrike" cap="none" spc="0" normalizeH="0" baseline="0">
            <a:ln>
              <a:noFill/>
            </a:ln>
            <a:solidFill>
              <a:srgbClr val="FFFFFF"/>
            </a:solidFill>
            <a:effectLst/>
            <a:uFillTx/>
            <a:latin typeface="+mn-lt"/>
            <a:ea typeface="+mn-ea"/>
            <a:cs typeface="+mn-cs"/>
            <a:sym typeface="Helvetica Neue Medium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rgbClr val="000000"/>
          </a:solidFill>
          <a:prstDash val="solid"/>
          <a:miter lim="4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ctr" defTabSz="5842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2400" b="1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Helvetica Neue"/>
            <a:ea typeface="Helvetica Neue"/>
            <a:cs typeface="Helvetica Neue"/>
            <a:sym typeface="Helvetica Neue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ppt/theme/theme2.xml><?xml version="1.0" encoding="utf-8"?>
<a:theme xmlns:a="http://schemas.openxmlformats.org/drawingml/2006/main" name="White">
  <a:themeElements>
    <a:clrScheme name="White">
      <a:dk1>
        <a:srgbClr val="000000"/>
      </a:dk1>
      <a:lt1>
        <a:srgbClr val="FFFFFF"/>
      </a:lt1>
      <a:dk2>
        <a:srgbClr val="5E5E5E"/>
      </a:dk2>
      <a:lt2>
        <a:srgbClr val="D6D5D5"/>
      </a:lt2>
      <a:accent1>
        <a:srgbClr val="00A2FF"/>
      </a:accent1>
      <a:accent2>
        <a:srgbClr val="16E7CF"/>
      </a:accent2>
      <a:accent3>
        <a:srgbClr val="61D836"/>
      </a:accent3>
      <a:accent4>
        <a:srgbClr val="FAE232"/>
      </a:accent4>
      <a:accent5>
        <a:srgbClr val="FF644E"/>
      </a:accent5>
      <a:accent6>
        <a:srgbClr val="EF5FA7"/>
      </a:accent6>
      <a:hlink>
        <a:srgbClr val="0000FF"/>
      </a:hlink>
      <a:folHlink>
        <a:srgbClr val="FF00FF"/>
      </a:folHlink>
    </a:clrScheme>
    <a:fontScheme name="White">
      <a:majorFont>
        <a:latin typeface="Helvetica Neue Medium"/>
        <a:ea typeface="Helvetica Neue Medium"/>
        <a:cs typeface="Helvetica Neue Medium"/>
      </a:majorFont>
      <a:minorFont>
        <a:latin typeface="Helvetica Neue Medium"/>
        <a:ea typeface="Helvetica Neue Medium"/>
        <a:cs typeface="Helvetica Neue Medium"/>
      </a:minorFont>
    </a:fontScheme>
    <a:fmtScheme name="Whit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accent1"/>
        </a:solidFill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ctr" defTabSz="5842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2200" b="0" i="0" u="none" strike="noStrike" cap="none" spc="0" normalizeH="0" baseline="0">
            <a:ln>
              <a:noFill/>
            </a:ln>
            <a:solidFill>
              <a:srgbClr val="FFFFFF"/>
            </a:solidFill>
            <a:effectLst/>
            <a:uFillTx/>
            <a:latin typeface="+mn-lt"/>
            <a:ea typeface="+mn-ea"/>
            <a:cs typeface="+mn-cs"/>
            <a:sym typeface="Helvetica Neue Medium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rgbClr val="000000"/>
          </a:solidFill>
          <a:prstDash val="solid"/>
          <a:miter lim="4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ctr" defTabSz="5842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2400" b="1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Helvetica Neue"/>
            <a:ea typeface="Helvetica Neue"/>
            <a:cs typeface="Helvetica Neue"/>
            <a:sym typeface="Helvetica Neue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78</TotalTime>
  <Words>291</Words>
  <Application>Microsoft Office PowerPoint</Application>
  <PresentationFormat>Custom</PresentationFormat>
  <Paragraphs>41</Paragraphs>
  <Slides>14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9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24" baseType="lpstr">
      <vt:lpstr>Cordia New</vt:lpstr>
      <vt:lpstr>Helvetica Light</vt:lpstr>
      <vt:lpstr>Helvetica Neue</vt:lpstr>
      <vt:lpstr>Helvetica Neue Light</vt:lpstr>
      <vt:lpstr>Helvetica Neue Medium</vt:lpstr>
      <vt:lpstr>Helvetica Neue Thin</vt:lpstr>
      <vt:lpstr>SimSun</vt:lpstr>
      <vt:lpstr>Arial</vt:lpstr>
      <vt:lpstr>Calibri</vt:lpstr>
      <vt:lpstr>White</vt:lpstr>
      <vt:lpstr>Welcome to Mandarin Club</vt:lpstr>
      <vt:lpstr>Group names:</vt:lpstr>
      <vt:lpstr>A quiz about China</vt:lpstr>
      <vt:lpstr>Where is China?</vt:lpstr>
      <vt:lpstr>What’s the name of China’s capital city?</vt:lpstr>
      <vt:lpstr>Which is the national flag of China?</vt:lpstr>
      <vt:lpstr>Which animal comes from China?</vt:lpstr>
      <vt:lpstr>Which architecture is in China?</vt:lpstr>
      <vt:lpstr>What language do Chinese people speak?</vt:lpstr>
      <vt:lpstr>How do Chinese greet each other?</vt:lpstr>
      <vt:lpstr>PowerPoint Presentation</vt:lpstr>
      <vt:lpstr>Scenario 1</vt:lpstr>
      <vt:lpstr>Scenario 2</vt:lpstr>
      <vt:lpstr>Scenario 3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 quiz about China</dc:title>
  <dc:creator>Huiling Liu</dc:creator>
  <cp:lastModifiedBy>TQS</cp:lastModifiedBy>
  <cp:revision>12</cp:revision>
  <dcterms:modified xsi:type="dcterms:W3CDTF">2019-05-17T12:51:43Z</dcterms:modified>
</cp:coreProperties>
</file>