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pets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361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721366"/>
            <a:ext cx="4762500" cy="3238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43700" y="1721366"/>
            <a:ext cx="3746500" cy="389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鸟</a:t>
            </a:r>
            <a:endParaRPr lang="en-GB" sz="239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59700" y="1398200"/>
            <a:ext cx="1460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/>
              <a:t>niǎo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334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441" r="19159"/>
          <a:stretch/>
        </p:blipFill>
        <p:spPr>
          <a:xfrm>
            <a:off x="685799" y="1181100"/>
            <a:ext cx="4864101" cy="44602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4600" y="1714500"/>
            <a:ext cx="39243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dirty="0">
                <a:latin typeface="KaiTi" panose="02010609060101010101" pitchFamily="49" charset="-122"/>
                <a:ea typeface="KaiTi" panose="02010609060101010101" pitchFamily="49" charset="-122"/>
              </a:rPr>
              <a:t>狗</a:t>
            </a:r>
            <a:endParaRPr lang="en-GB" sz="239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6500" y="1491734"/>
            <a:ext cx="186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/>
            </a:lvl1pPr>
          </a:lstStyle>
          <a:p>
            <a:r>
              <a:rPr lang="en-GB" dirty="0" err="1"/>
              <a:t>gǒu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61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609"/>
          <a:stretch/>
        </p:blipFill>
        <p:spPr>
          <a:xfrm>
            <a:off x="711200" y="1189700"/>
            <a:ext cx="4432300" cy="458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61100" y="2160661"/>
            <a:ext cx="5295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latin typeface="KaiTi" panose="02010609060101010101" pitchFamily="49" charset="-122"/>
                <a:ea typeface="KaiTi" panose="02010609060101010101" pitchFamily="49" charset="-122"/>
              </a:rPr>
              <a:t>兔子</a:t>
            </a:r>
            <a:endParaRPr lang="en-GB" sz="16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97800" y="1638300"/>
            <a:ext cx="127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/>
            </a:lvl1pPr>
          </a:lstStyle>
          <a:p>
            <a:r>
              <a:rPr lang="en-GB" dirty="0" err="1" smtClean="0"/>
              <a:t>tù</a:t>
            </a:r>
            <a:r>
              <a:rPr lang="en-GB" dirty="0" smtClean="0"/>
              <a:t> </a:t>
            </a:r>
            <a:r>
              <a:rPr lang="en-GB" dirty="0" err="1" smtClean="0"/>
              <a:t>zi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39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0200" y="1539875"/>
            <a:ext cx="3873500" cy="3568700"/>
          </a:xfrm>
        </p:spPr>
        <p:txBody>
          <a:bodyPr>
            <a:normAutofit/>
          </a:bodyPr>
          <a:lstStyle/>
          <a:p>
            <a:pPr marL="0" indent="0" defTabSz="457200">
              <a:buNone/>
            </a:pPr>
            <a:r>
              <a:rPr lang="zh-CN" altLang="en-US" sz="239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猫</a:t>
            </a:r>
            <a:endParaRPr lang="en-GB" sz="239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0"/>
            <a:ext cx="4762500" cy="6648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85100" y="1185932"/>
            <a:ext cx="143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/>
            </a:lvl1pPr>
          </a:lstStyle>
          <a:p>
            <a:r>
              <a:rPr lang="en-GB" dirty="0" err="1"/>
              <a:t>māo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4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0500" y="1828800"/>
            <a:ext cx="2273300" cy="3581400"/>
          </a:xfrm>
        </p:spPr>
        <p:txBody>
          <a:bodyPr>
            <a:normAutofit/>
          </a:bodyPr>
          <a:lstStyle/>
          <a:p>
            <a:pPr marL="0" indent="0" defTabSz="457200">
              <a:buNone/>
            </a:pPr>
            <a:r>
              <a:rPr lang="zh-CN" altLang="en-US" sz="239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蛇</a:t>
            </a:r>
            <a:endParaRPr lang="en-GB" sz="239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066800"/>
            <a:ext cx="4495800" cy="4495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77150" y="1459468"/>
            <a:ext cx="241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/>
            </a:lvl1pPr>
          </a:lstStyle>
          <a:p>
            <a:r>
              <a:rPr lang="en-GB" dirty="0" err="1"/>
              <a:t>shé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90290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51</TotalTime>
  <Words>13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KaiTi</vt:lpstr>
      <vt:lpstr>Franklin Gothic Book</vt:lpstr>
      <vt:lpstr>Crop</vt:lpstr>
      <vt:lpstr>pets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pets</dc:title>
  <dc:creator>Chen R</dc:creator>
  <cp:lastModifiedBy>Chen R</cp:lastModifiedBy>
  <cp:revision>4</cp:revision>
  <dcterms:created xsi:type="dcterms:W3CDTF">2019-03-15T13:31:04Z</dcterms:created>
  <dcterms:modified xsi:type="dcterms:W3CDTF">2019-04-25T12:49:17Z</dcterms:modified>
</cp:coreProperties>
</file>