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99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95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9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69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29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05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91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88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293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52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B703E-EDB8-488B-8D8A-A32CFC5BFD00}" type="datetimeFigureOut">
              <a:rPr lang="en-GB" smtClean="0"/>
              <a:t>17/05/2019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B1B10-0B07-47D7-9587-919FC2144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4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T5FNvW19Gb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52094" y="246675"/>
            <a:ext cx="836530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Discover China</a:t>
            </a:r>
            <a:r>
              <a:rPr lang="en-US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-- </a:t>
            </a:r>
          </a:p>
          <a:p>
            <a:pPr algn="ctr"/>
            <a:r>
              <a:rPr lang="en-US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Chinese characters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!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354" y="2801220"/>
            <a:ext cx="3361386" cy="20917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341" y="2646298"/>
            <a:ext cx="2258202" cy="24311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11880" y="5355765"/>
            <a:ext cx="508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4"/>
              </a:rPr>
              <a:t>https://www.youtube.com/watch?v=T5FNvW19GbA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786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72" y="950595"/>
            <a:ext cx="2466975" cy="184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62994" y="177654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人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5124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25" y="2004877"/>
            <a:ext cx="2247900" cy="2038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9120" y="23837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口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38738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09" y="2230891"/>
            <a:ext cx="2619375" cy="1743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8389" y="2958303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山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52953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99" y="1855334"/>
            <a:ext cx="2095500" cy="1971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8834" y="2717074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日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463172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354" y="2428059"/>
            <a:ext cx="2676525" cy="171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47658" y="312689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月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316067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858" y="1962285"/>
            <a:ext cx="2390775" cy="1914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27432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火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439390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100" y="2357437"/>
            <a:ext cx="2143125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08023" y="318733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雨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47986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801" y="2022293"/>
            <a:ext cx="1952625" cy="2343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3783" y="3193868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马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33259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649" y="2468608"/>
            <a:ext cx="1838325" cy="2495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8915" y="359228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/>
              <a:t>手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26961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lxq</dc:creator>
  <cp:lastModifiedBy>lxq</cp:lastModifiedBy>
  <cp:revision>6</cp:revision>
  <dcterms:created xsi:type="dcterms:W3CDTF">2018-09-18T17:07:42Z</dcterms:created>
  <dcterms:modified xsi:type="dcterms:W3CDTF">2019-05-17T14:26:43Z</dcterms:modified>
</cp:coreProperties>
</file>