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9" r:id="rId3"/>
    <p:sldId id="270" r:id="rId4"/>
    <p:sldId id="271" r:id="rId5"/>
    <p:sldId id="273" r:id="rId6"/>
    <p:sldId id="276" r:id="rId7"/>
    <p:sldId id="266" r:id="rId8"/>
    <p:sldId id="258" r:id="rId9"/>
    <p:sldId id="260" r:id="rId10"/>
    <p:sldId id="262" r:id="rId11"/>
    <p:sldId id="263" r:id="rId12"/>
    <p:sldId id="265" r:id="rId13"/>
    <p:sldId id="274" r:id="rId14"/>
    <p:sldId id="272" r:id="rId15"/>
    <p:sldId id="27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161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390707"/>
            <a:ext cx="4699992" cy="1924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://www.rosendale.cc/wp-content/uploads/2013/11/Rosendale-school-panorama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782" y="1600200"/>
            <a:ext cx="5292436" cy="2389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515100"/>
            <a:ext cx="9144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92" y="4686304"/>
            <a:ext cx="2606379" cy="1333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2400" y="381000"/>
            <a:ext cx="8839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Character Learning with </a:t>
            </a:r>
            <a:r>
              <a:rPr lang="en-GB" sz="400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Primary Students</a:t>
            </a:r>
            <a:endParaRPr lang="en-GB" sz="40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51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https://rpsmandarin.files.wordpress.com/2013/11/photo-2013-11-28-10-35-35-a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1126331"/>
            <a:ext cx="3578225" cy="2683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https://rpsmandarin.files.wordpress.com/2013/11/photo-2013-11-28-10-35-08-a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110408"/>
            <a:ext cx="3333750" cy="269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s://rpsmandarin.files.wordpress.com/2014/06/img_176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628" y="3960321"/>
            <a:ext cx="3558772" cy="2669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rpsmandarin.files.wordpress.com/2014/09/img_215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0" y="4093671"/>
            <a:ext cx="3276600" cy="2457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Writing on the white board</a:t>
            </a:r>
            <a:endParaRPr lang="en-GB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3352800" y="274320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2"/>
          <p:cNvSpPr/>
          <p:nvPr/>
        </p:nvSpPr>
        <p:spPr>
          <a:xfrm>
            <a:off x="5148532" y="2468165"/>
            <a:ext cx="40005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7543800" y="2197822"/>
            <a:ext cx="304800" cy="3167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5429250" y="2454453"/>
            <a:ext cx="304800" cy="3167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4064300" y="2498046"/>
            <a:ext cx="304800" cy="3167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1981200" y="2082873"/>
            <a:ext cx="228600" cy="2298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7391400" y="4724400"/>
            <a:ext cx="600614" cy="6215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1219200" y="5638800"/>
            <a:ext cx="304800" cy="3167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/>
          <p:cNvSpPr/>
          <p:nvPr/>
        </p:nvSpPr>
        <p:spPr>
          <a:xfrm>
            <a:off x="2132881" y="6169006"/>
            <a:ext cx="469609" cy="4166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3944789" y="5434522"/>
            <a:ext cx="424311" cy="4085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894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RP-S04\staff_docs$\youkou\Desktop\IMG_04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371600"/>
            <a:ext cx="4000500" cy="533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" name="Picture 3" descr="\\RP-S04\staff_docs$\youkou\Desktop\IMG_045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71600"/>
            <a:ext cx="4000500" cy="533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Actual Writing on Paper</a:t>
            </a:r>
            <a:endParaRPr lang="en-GB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25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Practising</a:t>
            </a:r>
            <a:r>
              <a:rPr lang="en-US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 Writing after Learning</a:t>
            </a:r>
            <a:endParaRPr lang="en-GB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58685">
            <a:off x="6129848" y="4303584"/>
            <a:ext cx="2362200" cy="2238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58" y="1524000"/>
            <a:ext cx="6351466" cy="441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990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 descr="IMG_05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458200" cy="63436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203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78" y="533400"/>
            <a:ext cx="8826622" cy="541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107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G_03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77437"/>
            <a:ext cx="4953000" cy="6606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44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6" descr="img_839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8382000" cy="62865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1524000" y="3429000"/>
            <a:ext cx="5334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2590800" y="3200400"/>
            <a:ext cx="609600" cy="6477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6781800" y="3440502"/>
            <a:ext cx="533400" cy="5012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5410200" y="3593262"/>
            <a:ext cx="561436" cy="5096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3481478" y="3348731"/>
            <a:ext cx="590909" cy="5558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4191000" y="3024276"/>
            <a:ext cx="490268" cy="5431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4600036" y="3205073"/>
            <a:ext cx="633682" cy="6476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33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Slide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4699000" cy="35242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Lesson 15 YCT P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276600"/>
            <a:ext cx="4191000" cy="3143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711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1572"/>
            <a:ext cx="7394023" cy="64878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7105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https://rpsmandarin.files.wordpress.com/2014/04/img_16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4673599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s://rpsmandarin.files.wordpress.com/2014/04/img_159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1" y="3089329"/>
            <a:ext cx="5024896" cy="376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\\RP-S04\staff_docs$\youkou\Desktop\IMG_045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951890"/>
            <a:ext cx="3733800" cy="2800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7391400" y="3200400"/>
            <a:ext cx="6858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6286500" y="3429000"/>
            <a:ext cx="6858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887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\\RP-S04\staff_docs$\youkou\Desktop\IMG_04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957" y="178676"/>
            <a:ext cx="4838043" cy="6450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336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\\RP-S04\staff_docs$\youkou\Desktop\IMG_04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305800" cy="622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002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G_967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91" y="228601"/>
            <a:ext cx="4684209" cy="624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94043"/>
            <a:ext cx="3962400" cy="5854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620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\\RP-S04\staff_docs$\youkou\Desktop\IMG_04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57200"/>
            <a:ext cx="4457700" cy="594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\\RP-S04\staff_docs$\youkou\Desktop\IMG_04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524000"/>
            <a:ext cx="5486400" cy="411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61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18</Words>
  <Application>Microsoft Office PowerPoint</Application>
  <PresentationFormat>On-screen Show (4:3)</PresentationFormat>
  <Paragraphs>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Arial Rounded MT Bold</vt:lpstr>
      <vt:lpstr>Calibri</vt:lpstr>
      <vt:lpstr>Office Theme</vt:lpstr>
      <vt:lpstr>PowerPoint Presentation</vt:lpstr>
      <vt:lpstr>Writing on the white board</vt:lpstr>
      <vt:lpstr>Actual Writing on Paper</vt:lpstr>
      <vt:lpstr>Practising Writing after Learning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You Kou</dc:creator>
  <cp:lastModifiedBy>Nicola Larkin</cp:lastModifiedBy>
  <cp:revision>11</cp:revision>
  <dcterms:created xsi:type="dcterms:W3CDTF">2006-08-16T00:00:00Z</dcterms:created>
  <dcterms:modified xsi:type="dcterms:W3CDTF">2017-10-20T09:28:55Z</dcterms:modified>
</cp:coreProperties>
</file>