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60" r:id="rId5"/>
    <p:sldId id="258" r:id="rId6"/>
    <p:sldId id="264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9" autoAdjust="0"/>
    <p:restoredTop sz="94660"/>
  </p:normalViewPr>
  <p:slideViewPr>
    <p:cSldViewPr snapToGrid="0">
      <p:cViewPr varScale="1">
        <p:scale>
          <a:sx n="65" d="100"/>
          <a:sy n="65" d="100"/>
        </p:scale>
        <p:origin x="1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05775-0835-4C4B-89C9-18FE383F51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A35F1D-E5D1-4C53-9E63-2D727F2CF1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2BDBCF-00B4-4BB1-B4CE-F218CAD31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13E83-9549-448B-9E04-5DBC642305D6}" type="datetimeFigureOut">
              <a:rPr lang="en-GB" smtClean="0"/>
              <a:t>21/09/2020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FA04B3-C953-480A-9530-AD087EB54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FE5D99-6397-4E0A-9FB6-220EA4BE4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F724-D921-4499-8B8F-2173700088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3452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8FBCB-EA71-498C-A547-49A78EEE8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05C13B-9599-4323-8405-92ECE1FD96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29E897-7C91-4B38-A55E-5D0EDC339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13E83-9549-448B-9E04-5DBC642305D6}" type="datetimeFigureOut">
              <a:rPr lang="en-GB" smtClean="0"/>
              <a:t>21/09/2020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476169-F0E9-4CF5-BB9C-58A4C38A3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7A4666-2A6F-42BD-9EFC-B8E13ABCD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F724-D921-4499-8B8F-2173700088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4510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74258-42EA-4B38-B8A7-D827F9D28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886053-37C2-48EE-AB74-168AC8D389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C1E14-1537-4CE5-84CC-2D4507474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13E83-9549-448B-9E04-5DBC642305D6}" type="datetimeFigureOut">
              <a:rPr lang="en-GB" smtClean="0"/>
              <a:t>21/09/2020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CC474-6E90-4F8F-9EEE-1591D1485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282147-CED6-4542-AC09-2A450DB90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F724-D921-4499-8B8F-2173700088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4788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876D1-435F-4273-AB23-7FF05A0B7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9462B2-C9CA-4700-BC89-6FFFC791D0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3274E9-806B-4CC2-8E3C-572D4267FD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FBB7A2-01EB-4122-8842-15ED75FAB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13E83-9549-448B-9E04-5DBC642305D6}" type="datetimeFigureOut">
              <a:rPr lang="en-GB" smtClean="0"/>
              <a:t>21/09/2020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6E51AC-F1DA-4982-A1EB-488672764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8D26F3-E154-47EE-8FC6-18215DEDD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F724-D921-4499-8B8F-2173700088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1079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F5C6A-F620-4BE5-8606-1FA0A2AF3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636737-083E-4690-B553-71841AFBB7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8055B7-E9C9-4AE4-A7BA-51B7585078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992FAF-56F1-45D4-8FCE-5B1E7F5837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30D0D0-595F-4EDD-BC7D-BDE8F40BBF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BCD5F2-EB50-4A01-BC0D-B104FB2F4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13E83-9549-448B-9E04-5DBC642305D6}" type="datetimeFigureOut">
              <a:rPr lang="en-GB" smtClean="0"/>
              <a:t>21/09/2020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64AEF1-186D-4DB7-B378-FB186EBEA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04BB3F-93AD-49D1-B1E8-B5EDFF1B4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F724-D921-4499-8B8F-2173700088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0084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B67C6-ED87-4499-9AC6-894A6AF98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0EEA38-9041-4AF2-A199-D561E13CD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13E83-9549-448B-9E04-5DBC642305D6}" type="datetimeFigureOut">
              <a:rPr lang="en-GB" smtClean="0"/>
              <a:t>21/09/2020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BFBF7B-A7C4-44EB-A323-C8A1433AC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8C0727-336B-47FC-AEDC-755D0934F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F724-D921-4499-8B8F-2173700088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5187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B736DC-C4E9-4E7A-8166-A2BC9FEEE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13E83-9549-448B-9E04-5DBC642305D6}" type="datetimeFigureOut">
              <a:rPr lang="en-GB" smtClean="0"/>
              <a:t>21/09/2020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64ED71-A622-4D7D-83FD-106A106C0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43D03F-48E4-47C5-97EC-866CFE8CE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F724-D921-4499-8B8F-2173700088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0228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4D00B-1B57-4BB7-A52B-30604F57A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C6575F-EC92-4C37-A120-E89FA3C5B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ECDB61-6607-4BC7-B8B9-15DE940984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39C84B-4164-43D8-9C99-D66BEAAEC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13E83-9549-448B-9E04-5DBC642305D6}" type="datetimeFigureOut">
              <a:rPr lang="en-GB" smtClean="0"/>
              <a:t>21/09/2020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D0CC25-1267-4BEC-9E31-FC3820786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D1BD6A-F8BF-455F-8730-0C81862F1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F724-D921-4499-8B8F-2173700088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864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CF224-CA86-45EB-8400-48D87B350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13DEBC-7256-4F4E-8F3E-2D335DE6C5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661ECD-2D73-4F9E-B142-A7CC9E56D8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8085E5-C1B5-494A-9FE4-41FDF897E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13E83-9549-448B-9E04-5DBC642305D6}" type="datetimeFigureOut">
              <a:rPr lang="en-GB" smtClean="0"/>
              <a:t>21/09/2020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910960-718E-47F8-988E-293392418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7BAD2C-656E-4A48-9E3C-15B1847D1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F724-D921-4499-8B8F-2173700088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1890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FCA7E-AD46-4545-974F-DEDD3E632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B229B3-055F-4D3C-9F89-F6CC9D960F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17F737-18BF-42EA-A4F1-175988655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13E83-9549-448B-9E04-5DBC642305D6}" type="datetimeFigureOut">
              <a:rPr lang="en-GB" smtClean="0"/>
              <a:t>21/09/2020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E89C0B-786E-4AAE-B423-DA4FBCA61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778AD9-890B-4449-A54A-6EBA4CBEF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F724-D921-4499-8B8F-2173700088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6762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087260-4DF2-4E4A-9A2B-3947CC93FD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803E21-CABD-4020-AB45-FB2B42284A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279B8B-0C80-4695-947D-B875F64D4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13E83-9549-448B-9E04-5DBC642305D6}" type="datetimeFigureOut">
              <a:rPr lang="en-GB" smtClean="0"/>
              <a:t>21/09/2020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F3E5A-E79A-430C-93FB-A4403ADE5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BA700-4125-4FC1-A053-77106ADD7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F724-D921-4499-8B8F-2173700088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704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86F9BE-1555-4B4E-A9E6-82A9FDDC1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5BAAD8-FB08-47FB-9711-D602E45DB5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E959A-8808-4D27-AEBE-CA1B1F1B20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F13E83-9549-448B-9E04-5DBC642305D6}" type="datetimeFigureOut">
              <a:rPr lang="en-GB" smtClean="0"/>
              <a:t>21/09/2020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747314-22E7-44FC-85F5-11121A06AE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B65D54-C4B7-45EF-BEFC-5AB8D71B78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E5F724-D921-4499-8B8F-2173700088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085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fif"/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9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_JmGW--Xy3M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6338D12-ACE5-46D7-921D-0FE6953950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5768CF4-4B7A-4EFA-9286-B79413D91955}"/>
              </a:ext>
            </a:extLst>
          </p:cNvPr>
          <p:cNvSpPr txBox="1">
            <a:spLocks/>
          </p:cNvSpPr>
          <p:nvPr/>
        </p:nvSpPr>
        <p:spPr>
          <a:xfrm>
            <a:off x="1655975" y="1902905"/>
            <a:ext cx="9043448" cy="12456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bg1"/>
                </a:solidFill>
                <a:latin typeface="Arial Black" panose="020B0A04020102020204" pitchFamily="34" charset="0"/>
              </a:rPr>
              <a:t>O</a:t>
            </a:r>
            <a:r>
              <a:rPr lang="en-US" altLang="zh-CN" sz="4000" dirty="0">
                <a:solidFill>
                  <a:schemeClr val="bg1"/>
                </a:solidFill>
                <a:latin typeface="Arial Black" panose="020B0A04020102020204" pitchFamily="34" charset="0"/>
              </a:rPr>
              <a:t>ne, two, three, </a:t>
            </a:r>
            <a:r>
              <a:rPr lang="en-GB" sz="4000" dirty="0">
                <a:solidFill>
                  <a:schemeClr val="bg1"/>
                </a:solidFill>
                <a:latin typeface="Arial Black" panose="020B0A04020102020204" pitchFamily="34" charset="0"/>
              </a:rPr>
              <a:t>Mandarin!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21F801AF-1B6C-4E17-9F96-A3290442EA17}"/>
              </a:ext>
            </a:extLst>
          </p:cNvPr>
          <p:cNvSpPr txBox="1">
            <a:spLocks/>
          </p:cNvSpPr>
          <p:nvPr/>
        </p:nvSpPr>
        <p:spPr>
          <a:xfrm>
            <a:off x="1363744" y="3827281"/>
            <a:ext cx="9144000" cy="6410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6000" b="1" dirty="0">
                <a:solidFill>
                  <a:schemeClr val="bg1"/>
                </a:solidFill>
              </a:rPr>
              <a:t>中文一二三</a:t>
            </a:r>
            <a:endParaRPr lang="en-GB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208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D681CD1-962D-4CA3-A6F8-05EA8DB132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55" y="248480"/>
            <a:ext cx="5782209" cy="3061887"/>
          </a:xfrm>
          <a:prstGeom prst="rect">
            <a:avLst/>
          </a:prstGeom>
        </p:spPr>
      </p:pic>
      <p:sp>
        <p:nvSpPr>
          <p:cNvPr id="6" name="Scroll: Vertical 5">
            <a:extLst>
              <a:ext uri="{FF2B5EF4-FFF2-40B4-BE49-F238E27FC236}">
                <a16:creationId xmlns:a16="http://schemas.microsoft.com/office/drawing/2014/main" id="{EA26F350-BFDF-4E2C-A26B-B235556C30DC}"/>
              </a:ext>
            </a:extLst>
          </p:cNvPr>
          <p:cNvSpPr/>
          <p:nvPr/>
        </p:nvSpPr>
        <p:spPr>
          <a:xfrm>
            <a:off x="5138530" y="148452"/>
            <a:ext cx="7053470" cy="6619458"/>
          </a:xfrm>
          <a:prstGeom prst="verticalScrol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3600" dirty="0">
                <a:latin typeface="Arial Black" panose="020B0A04020102020204" pitchFamily="34" charset="0"/>
              </a:rPr>
              <a:t>Learning Objective:</a:t>
            </a:r>
          </a:p>
          <a:p>
            <a:endParaRPr lang="en-GB" sz="3600" dirty="0">
              <a:latin typeface="Arial Narrow" panose="020B0606020202030204" pitchFamily="34" charset="0"/>
            </a:endParaRPr>
          </a:p>
          <a:p>
            <a:endParaRPr lang="en-GB" sz="3600" dirty="0">
              <a:latin typeface="Arial Narrow" panose="020B0606020202030204" pitchFamily="34" charset="0"/>
            </a:endParaRPr>
          </a:p>
          <a:p>
            <a:r>
              <a:rPr lang="en-GB" sz="3600" dirty="0">
                <a:latin typeface="Arial Narrow" panose="020B0606020202030204" pitchFamily="34" charset="0"/>
              </a:rPr>
              <a:t>To learn about components in Mandarin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E120F6A-9D57-41A0-A45E-5C7BB9E7E1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55" y="3458181"/>
            <a:ext cx="4917506" cy="321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199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25146-CE5D-452A-A45C-216C09FF7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0376"/>
          </a:xfrm>
        </p:spPr>
        <p:txBody>
          <a:bodyPr/>
          <a:lstStyle/>
          <a:p>
            <a:r>
              <a:rPr lang="en-GB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Drawing vs. Characters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7BEF63-7CB3-43AC-B61A-0D363F662D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53128"/>
            <a:ext cx="4579315" cy="4579315"/>
          </a:xfrm>
          <a:prstGeom prst="rect">
            <a:avLst/>
          </a:prstGeom>
        </p:spPr>
      </p:pic>
      <p:sp>
        <p:nvSpPr>
          <p:cNvPr id="7" name="Callout: Left Arrow 6">
            <a:extLst>
              <a:ext uri="{FF2B5EF4-FFF2-40B4-BE49-F238E27FC236}">
                <a16:creationId xmlns:a16="http://schemas.microsoft.com/office/drawing/2014/main" id="{D897B88A-D292-469D-AC7B-FF5F23831CA1}"/>
              </a:ext>
            </a:extLst>
          </p:cNvPr>
          <p:cNvSpPr/>
          <p:nvPr/>
        </p:nvSpPr>
        <p:spPr>
          <a:xfrm>
            <a:off x="4522305" y="1553128"/>
            <a:ext cx="7364895" cy="2266122"/>
          </a:xfrm>
          <a:prstGeom prst="leftArrowCallout">
            <a:avLst>
              <a:gd name="adj1" fmla="val 16228"/>
              <a:gd name="adj2" fmla="val 14474"/>
              <a:gd name="adj3" fmla="val 25000"/>
              <a:gd name="adj4" fmla="val 835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 Meaning:</a:t>
            </a:r>
          </a:p>
          <a:p>
            <a:r>
              <a:rPr lang="en-GB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 Walking away back to back</a:t>
            </a:r>
          </a:p>
        </p:txBody>
      </p:sp>
      <p:sp>
        <p:nvSpPr>
          <p:cNvPr id="8" name="Callout: Left Arrow 7">
            <a:extLst>
              <a:ext uri="{FF2B5EF4-FFF2-40B4-BE49-F238E27FC236}">
                <a16:creationId xmlns:a16="http://schemas.microsoft.com/office/drawing/2014/main" id="{E1F793D4-D806-468C-815C-B5051906CE0E}"/>
              </a:ext>
            </a:extLst>
          </p:cNvPr>
          <p:cNvSpPr/>
          <p:nvPr/>
        </p:nvSpPr>
        <p:spPr>
          <a:xfrm>
            <a:off x="4522305" y="3819250"/>
            <a:ext cx="7364895" cy="2266122"/>
          </a:xfrm>
          <a:prstGeom prst="leftArrowCallout">
            <a:avLst>
              <a:gd name="adj1" fmla="val 16228"/>
              <a:gd name="adj2" fmla="val 14474"/>
              <a:gd name="adj3" fmla="val 25000"/>
              <a:gd name="adj4" fmla="val 835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 Sound:</a:t>
            </a:r>
          </a:p>
          <a:p>
            <a:r>
              <a:rPr lang="en-GB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GB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qu</a:t>
            </a:r>
            <a:endParaRPr lang="en-GB" sz="2800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67EC330-7343-4942-9680-7EF8B61D20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444" y="1553128"/>
            <a:ext cx="4579315" cy="4579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856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36D35-A22D-4804-A976-54AEF3402031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003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Drawing vs. Characters</a:t>
            </a:r>
            <a:endParaRPr lang="en-GB" b="1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86BE50-0861-4F65-8C11-F2F6B6E676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126" y="1531453"/>
            <a:ext cx="4382330" cy="4382330"/>
          </a:xfrm>
          <a:prstGeom prst="rect">
            <a:avLst/>
          </a:prstGeom>
        </p:spPr>
      </p:pic>
      <p:sp>
        <p:nvSpPr>
          <p:cNvPr id="7" name="Callout: Left Arrow 6">
            <a:extLst>
              <a:ext uri="{FF2B5EF4-FFF2-40B4-BE49-F238E27FC236}">
                <a16:creationId xmlns:a16="http://schemas.microsoft.com/office/drawing/2014/main" id="{B1D6DC51-A206-40E3-8C7A-4139CB593057}"/>
              </a:ext>
            </a:extLst>
          </p:cNvPr>
          <p:cNvSpPr/>
          <p:nvPr/>
        </p:nvSpPr>
        <p:spPr>
          <a:xfrm>
            <a:off x="4522304" y="1531453"/>
            <a:ext cx="7364895" cy="2266122"/>
          </a:xfrm>
          <a:prstGeom prst="leftArrowCallout">
            <a:avLst>
              <a:gd name="adj1" fmla="val 16228"/>
              <a:gd name="adj2" fmla="val 14474"/>
              <a:gd name="adj3" fmla="val 25000"/>
              <a:gd name="adj4" fmla="val 835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 Meaning:</a:t>
            </a:r>
          </a:p>
          <a:p>
            <a:r>
              <a:rPr lang="en-GB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 f</a:t>
            </a:r>
            <a:r>
              <a:rPr lang="en-US" altLang="zh-CN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arm land</a:t>
            </a:r>
            <a:endParaRPr lang="en-GB" sz="2800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Callout: Left Arrow 7">
            <a:extLst>
              <a:ext uri="{FF2B5EF4-FFF2-40B4-BE49-F238E27FC236}">
                <a16:creationId xmlns:a16="http://schemas.microsoft.com/office/drawing/2014/main" id="{3E21915C-50A6-43C1-8339-3CAF0822FAD4}"/>
              </a:ext>
            </a:extLst>
          </p:cNvPr>
          <p:cNvSpPr/>
          <p:nvPr/>
        </p:nvSpPr>
        <p:spPr>
          <a:xfrm>
            <a:off x="4522304" y="3561867"/>
            <a:ext cx="7364895" cy="2266122"/>
          </a:xfrm>
          <a:prstGeom prst="leftArrowCallout">
            <a:avLst>
              <a:gd name="adj1" fmla="val 16228"/>
              <a:gd name="adj2" fmla="val 14474"/>
              <a:gd name="adj3" fmla="val 25000"/>
              <a:gd name="adj4" fmla="val 835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 Meaning:</a:t>
            </a:r>
          </a:p>
          <a:p>
            <a:r>
              <a:rPr lang="en-GB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 earth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0D3C1FD-214C-44AC-84AA-BD3E981D21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494" b="92721" l="9836" r="885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7216" r="1643"/>
          <a:stretch/>
        </p:blipFill>
        <p:spPr>
          <a:xfrm>
            <a:off x="8679227" y="1117490"/>
            <a:ext cx="2654269" cy="270176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FDC63E5-A70E-46D1-91D4-4BF6C1B6979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6635" b="70330" l="54845" r="9325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44" t="21173" r="1946" b="24208"/>
          <a:stretch/>
        </p:blipFill>
        <p:spPr>
          <a:xfrm>
            <a:off x="8836831" y="3296133"/>
            <a:ext cx="2396043" cy="272583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D329BCB-636B-41DB-A2E7-EF65E24F92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492" y="1531453"/>
            <a:ext cx="4382330" cy="438233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B581AD8-8CFD-46FC-A011-94232E774665}"/>
              </a:ext>
            </a:extLst>
          </p:cNvPr>
          <p:cNvSpPr/>
          <p:nvPr/>
        </p:nvSpPr>
        <p:spPr>
          <a:xfrm>
            <a:off x="8836831" y="523638"/>
            <a:ext cx="8043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dirty="0" err="1"/>
              <a:t>lǐ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4643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D9526A8D-F2DE-4C35-AFD1-6D510E6961B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00764" y="337930"/>
            <a:ext cx="11087653" cy="6236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92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croll: Horizontal 1">
            <a:extLst>
              <a:ext uri="{FF2B5EF4-FFF2-40B4-BE49-F238E27FC236}">
                <a16:creationId xmlns:a16="http://schemas.microsoft.com/office/drawing/2014/main" id="{59145301-E039-49F1-931C-05A7AFDDA229}"/>
              </a:ext>
            </a:extLst>
          </p:cNvPr>
          <p:cNvSpPr/>
          <p:nvPr/>
        </p:nvSpPr>
        <p:spPr>
          <a:xfrm>
            <a:off x="1046375" y="471340"/>
            <a:ext cx="9794449" cy="1027522"/>
          </a:xfrm>
          <a:prstGeom prst="horizontalScroll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Find the fire and wood radicals in these two characters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3A4CF7-7202-4631-9506-91CA01B6C5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375" y="1962542"/>
            <a:ext cx="4053526" cy="40535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4287453-A059-44A4-89CF-048A8B9F3B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7299" y="1962540"/>
            <a:ext cx="4053525" cy="405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776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FE7316C-C12A-4687-AB3D-F47F58C13E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862" y="2182133"/>
            <a:ext cx="3799480" cy="37994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BFD715A-B2CD-4E64-A204-AF6CDF0A13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823" y="2182133"/>
            <a:ext cx="3799480" cy="379948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552E5EC-D3FB-4400-9282-1B00E36890E8}"/>
              </a:ext>
            </a:extLst>
          </p:cNvPr>
          <p:cNvSpPr/>
          <p:nvPr/>
        </p:nvSpPr>
        <p:spPr>
          <a:xfrm>
            <a:off x="8469186" y="731027"/>
            <a:ext cx="80434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dirty="0" err="1"/>
              <a:t>lǐ</a:t>
            </a:r>
            <a:r>
              <a:rPr lang="en-GB" dirty="0"/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84C9AC-2ADB-460B-9898-25915B98789D}"/>
              </a:ext>
            </a:extLst>
          </p:cNvPr>
          <p:cNvSpPr/>
          <p:nvPr/>
        </p:nvSpPr>
        <p:spPr>
          <a:xfrm>
            <a:off x="2650086" y="731027"/>
            <a:ext cx="107273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600" dirty="0" err="1"/>
              <a:t>qù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832651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Beveled 1">
            <a:extLst>
              <a:ext uri="{FF2B5EF4-FFF2-40B4-BE49-F238E27FC236}">
                <a16:creationId xmlns:a16="http://schemas.microsoft.com/office/drawing/2014/main" id="{F0E6F6F8-1EE1-4302-B45B-AE97260FA795}"/>
              </a:ext>
            </a:extLst>
          </p:cNvPr>
          <p:cNvSpPr/>
          <p:nvPr/>
        </p:nvSpPr>
        <p:spPr>
          <a:xfrm>
            <a:off x="169681" y="1948991"/>
            <a:ext cx="11877775" cy="3216898"/>
          </a:xfrm>
          <a:prstGeom prst="bevel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8000" b="1" dirty="0"/>
              <a:t>一  去  二  三  里</a:t>
            </a:r>
            <a:endParaRPr lang="en-GB" sz="80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CB5199A-1018-43A3-A28C-753FEBFB8104}"/>
              </a:ext>
            </a:extLst>
          </p:cNvPr>
          <p:cNvSpPr/>
          <p:nvPr/>
        </p:nvSpPr>
        <p:spPr>
          <a:xfrm>
            <a:off x="2649237" y="625552"/>
            <a:ext cx="70567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0" dirty="0" err="1">
                <a:solidFill>
                  <a:schemeClr val="accent1">
                    <a:lumMod val="50000"/>
                  </a:schemeClr>
                </a:solidFill>
              </a:rPr>
              <a:t>yí</a:t>
            </a:r>
            <a:r>
              <a:rPr lang="en-GB" sz="8000" dirty="0">
                <a:solidFill>
                  <a:schemeClr val="accent1">
                    <a:lumMod val="50000"/>
                  </a:schemeClr>
                </a:solidFill>
              </a:rPr>
              <a:t>   </a:t>
            </a:r>
            <a:r>
              <a:rPr lang="en-GB" sz="8000" dirty="0" err="1">
                <a:solidFill>
                  <a:schemeClr val="accent1">
                    <a:lumMod val="50000"/>
                  </a:schemeClr>
                </a:solidFill>
              </a:rPr>
              <a:t>qù</a:t>
            </a:r>
            <a:r>
              <a:rPr lang="en-GB" sz="8000" dirty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en-GB" sz="8000" dirty="0" err="1">
                <a:solidFill>
                  <a:schemeClr val="accent1">
                    <a:lumMod val="50000"/>
                  </a:schemeClr>
                </a:solidFill>
              </a:rPr>
              <a:t>èr</a:t>
            </a:r>
            <a:r>
              <a:rPr lang="en-GB" sz="8000" dirty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en-GB" sz="8000" dirty="0" err="1">
                <a:solidFill>
                  <a:schemeClr val="accent1">
                    <a:lumMod val="50000"/>
                  </a:schemeClr>
                </a:solidFill>
              </a:rPr>
              <a:t>sān</a:t>
            </a:r>
            <a:r>
              <a:rPr lang="en-GB" sz="8000" dirty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en-GB" sz="8000" dirty="0" err="1">
                <a:solidFill>
                  <a:schemeClr val="accent1">
                    <a:lumMod val="50000"/>
                  </a:schemeClr>
                </a:solidFill>
              </a:rPr>
              <a:t>lǐ</a:t>
            </a:r>
            <a:r>
              <a:rPr lang="en-GB" sz="80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2F0C79B-E604-4FCE-86C9-5D70BE73AD0D}"/>
              </a:ext>
            </a:extLst>
          </p:cNvPr>
          <p:cNvSpPr/>
          <p:nvPr/>
        </p:nvSpPr>
        <p:spPr>
          <a:xfrm>
            <a:off x="2434467" y="5325662"/>
            <a:ext cx="7486280" cy="10364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60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One go two three miles</a:t>
            </a:r>
          </a:p>
        </p:txBody>
      </p:sp>
    </p:spTree>
    <p:extLst>
      <p:ext uri="{BB962C8B-B14F-4D97-AF65-F5344CB8AC3E}">
        <p14:creationId xmlns:p14="http://schemas.microsoft.com/office/powerpoint/2010/main" val="205159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85</Words>
  <Application>Microsoft Office PowerPoint</Application>
  <PresentationFormat>Widescreen</PresentationFormat>
  <Paragraphs>23</Paragraphs>
  <Slides>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8" baseType="lpstr">
      <vt:lpstr>等线</vt:lpstr>
      <vt:lpstr>等线</vt:lpstr>
      <vt:lpstr>等线 Light</vt:lpstr>
      <vt:lpstr>Arial</vt:lpstr>
      <vt:lpstr>Arial Black</vt:lpstr>
      <vt:lpstr>Arial Narrow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Drawing vs. Characters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Roy Wu</dc:creator>
  <cp:lastModifiedBy>Roy Wu</cp:lastModifiedBy>
  <cp:revision>9</cp:revision>
  <dcterms:created xsi:type="dcterms:W3CDTF">2020-09-21T08:22:43Z</dcterms:created>
  <dcterms:modified xsi:type="dcterms:W3CDTF">2020-09-21T11:56:29Z</dcterms:modified>
</cp:coreProperties>
</file>