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60" r:id="rId4"/>
    <p:sldId id="262" r:id="rId5"/>
    <p:sldId id="263" r:id="rId6"/>
    <p:sldId id="264" r:id="rId7"/>
    <p:sldId id="265" r:id="rId8"/>
    <p:sldId id="267" r:id="rId9"/>
    <p:sldId id="26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5" autoAdjust="0"/>
    <p:restoredTop sz="94660"/>
  </p:normalViewPr>
  <p:slideViewPr>
    <p:cSldViewPr snapToGrid="0">
      <p:cViewPr varScale="1">
        <p:scale>
          <a:sx n="68" d="100"/>
          <a:sy n="68" d="100"/>
        </p:scale>
        <p:origin x="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05775-0835-4C4B-89C9-18FE383F51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A35F1D-E5D1-4C53-9E63-2D727F2CF1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2BDBCF-00B4-4BB1-B4CE-F218CAD31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13E83-9549-448B-9E04-5DBC642305D6}" type="datetimeFigureOut">
              <a:rPr lang="en-GB" smtClean="0"/>
              <a:t>02/10/2020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A04B3-C953-480A-9530-AD087EB54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E5D99-6397-4E0A-9FB6-220EA4BE4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3452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8FBCB-EA71-498C-A547-49A78EEE8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5C13B-9599-4323-8405-92ECE1FD9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29E897-7C91-4B38-A55E-5D0EDC339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13E83-9549-448B-9E04-5DBC642305D6}" type="datetimeFigureOut">
              <a:rPr lang="en-GB" smtClean="0"/>
              <a:t>02/10/2020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476169-F0E9-4CF5-BB9C-58A4C38A3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7A4666-2A6F-42BD-9EFC-B8E13ABCD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4510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74258-42EA-4B38-B8A7-D827F9D28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886053-37C2-48EE-AB74-168AC8D389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C1E14-1537-4CE5-84CC-2D4507474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13E83-9549-448B-9E04-5DBC642305D6}" type="datetimeFigureOut">
              <a:rPr lang="en-GB" smtClean="0"/>
              <a:t>02/10/2020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CC474-6E90-4F8F-9EEE-1591D1485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282147-CED6-4542-AC09-2A450DB90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788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876D1-435F-4273-AB23-7FF05A0B7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462B2-C9CA-4700-BC89-6FFFC791D0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3274E9-806B-4CC2-8E3C-572D4267F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FBB7A2-01EB-4122-8842-15ED75FAB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13E83-9549-448B-9E04-5DBC642305D6}" type="datetimeFigureOut">
              <a:rPr lang="en-GB" smtClean="0"/>
              <a:t>02/10/2020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6E51AC-F1DA-4982-A1EB-488672764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8D26F3-E154-47EE-8FC6-18215DEDD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079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F5C6A-F620-4BE5-8606-1FA0A2AF3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636737-083E-4690-B553-71841AFBB7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8055B7-E9C9-4AE4-A7BA-51B7585078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992FAF-56F1-45D4-8FCE-5B1E7F5837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30D0D0-595F-4EDD-BC7D-BDE8F40BBF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BCD5F2-EB50-4A01-BC0D-B104FB2F4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13E83-9549-448B-9E04-5DBC642305D6}" type="datetimeFigureOut">
              <a:rPr lang="en-GB" smtClean="0"/>
              <a:t>02/10/2020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64AEF1-186D-4DB7-B378-FB186EBEA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04BB3F-93AD-49D1-B1E8-B5EDFF1B4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0084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B67C6-ED87-4499-9AC6-894A6AF98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0EEA38-9041-4AF2-A199-D561E13CD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13E83-9549-448B-9E04-5DBC642305D6}" type="datetimeFigureOut">
              <a:rPr lang="en-GB" smtClean="0"/>
              <a:t>02/10/2020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BFBF7B-A7C4-44EB-A323-C8A1433AC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8C0727-336B-47FC-AEDC-755D0934F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5187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B736DC-C4E9-4E7A-8166-A2BC9FEEE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13E83-9549-448B-9E04-5DBC642305D6}" type="datetimeFigureOut">
              <a:rPr lang="en-GB" smtClean="0"/>
              <a:t>02/10/2020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64ED71-A622-4D7D-83FD-106A106C0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43D03F-48E4-47C5-97EC-866CFE8CE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0228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4D00B-1B57-4BB7-A52B-30604F57A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6575F-EC92-4C37-A120-E89FA3C5B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ECDB61-6607-4BC7-B8B9-15DE940984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39C84B-4164-43D8-9C99-D66BEAAEC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13E83-9549-448B-9E04-5DBC642305D6}" type="datetimeFigureOut">
              <a:rPr lang="en-GB" smtClean="0"/>
              <a:t>02/10/2020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D0CC25-1267-4BEC-9E31-FC3820786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D1BD6A-F8BF-455F-8730-0C81862F1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864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CF224-CA86-45EB-8400-48D87B350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13DEBC-7256-4F4E-8F3E-2D335DE6C5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61ECD-2D73-4F9E-B142-A7CC9E56D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8085E5-C1B5-494A-9FE4-41FDF897E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13E83-9549-448B-9E04-5DBC642305D6}" type="datetimeFigureOut">
              <a:rPr lang="en-GB" smtClean="0"/>
              <a:t>02/10/2020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910960-718E-47F8-988E-293392418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7BAD2C-656E-4A48-9E3C-15B1847D1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1890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FCA7E-AD46-4545-974F-DEDD3E632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B229B3-055F-4D3C-9F89-F6CC9D960F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17F737-18BF-42EA-A4F1-175988655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13E83-9549-448B-9E04-5DBC642305D6}" type="datetimeFigureOut">
              <a:rPr lang="en-GB" smtClean="0"/>
              <a:t>02/10/2020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E89C0B-786E-4AAE-B423-DA4FBCA61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778AD9-890B-4449-A54A-6EBA4CBEF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762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087260-4DF2-4E4A-9A2B-3947CC93FD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803E21-CABD-4020-AB45-FB2B42284A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279B8B-0C80-4695-947D-B875F64D4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13E83-9549-448B-9E04-5DBC642305D6}" type="datetimeFigureOut">
              <a:rPr lang="en-GB" smtClean="0"/>
              <a:t>02/10/2020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F3E5A-E79A-430C-93FB-A4403ADE5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BA700-4125-4FC1-A053-77106ADD7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704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86F9BE-1555-4B4E-A9E6-82A9FDDC1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BAAD8-FB08-47FB-9711-D602E45DB5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E959A-8808-4D27-AEBE-CA1B1F1B20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13E83-9549-448B-9E04-5DBC642305D6}" type="datetimeFigureOut">
              <a:rPr lang="en-GB" smtClean="0"/>
              <a:t>02/10/2020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747314-22E7-44FC-85F5-11121A06AE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B65D54-C4B7-45EF-BEFC-5AB8D71B78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E5F724-D921-4499-8B8F-2173700088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085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gif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gif"/><Relationship Id="rId3" Type="http://schemas.openxmlformats.org/officeDocument/2006/relationships/image" Target="../media/image18.gif"/><Relationship Id="rId7" Type="http://schemas.openxmlformats.org/officeDocument/2006/relationships/image" Target="../media/image7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gif"/><Relationship Id="rId11" Type="http://schemas.openxmlformats.org/officeDocument/2006/relationships/image" Target="../media/image9.gif"/><Relationship Id="rId5" Type="http://schemas.openxmlformats.org/officeDocument/2006/relationships/image" Target="../media/image20.gif"/><Relationship Id="rId10" Type="http://schemas.openxmlformats.org/officeDocument/2006/relationships/image" Target="../media/image16.gif"/><Relationship Id="rId4" Type="http://schemas.openxmlformats.org/officeDocument/2006/relationships/image" Target="../media/image19.gif"/><Relationship Id="rId9" Type="http://schemas.openxmlformats.org/officeDocument/2006/relationships/image" Target="../media/image11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gif"/><Relationship Id="rId5" Type="http://schemas.openxmlformats.org/officeDocument/2006/relationships/image" Target="../media/image16.gif"/><Relationship Id="rId4" Type="http://schemas.openxmlformats.org/officeDocument/2006/relationships/image" Target="../media/image1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338D12-ACE5-46D7-921D-0FE6953950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5768CF4-4B7A-4EFA-9286-B79413D91955}"/>
              </a:ext>
            </a:extLst>
          </p:cNvPr>
          <p:cNvSpPr txBox="1">
            <a:spLocks/>
          </p:cNvSpPr>
          <p:nvPr/>
        </p:nvSpPr>
        <p:spPr>
          <a:xfrm>
            <a:off x="1655975" y="1902905"/>
            <a:ext cx="9043448" cy="12456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bg1"/>
                </a:solidFill>
                <a:latin typeface="Arial Black" panose="020B0A04020102020204" pitchFamily="34" charset="0"/>
              </a:rPr>
              <a:t>O</a:t>
            </a:r>
            <a:r>
              <a:rPr lang="en-US" altLang="zh-CN" sz="4000" dirty="0">
                <a:solidFill>
                  <a:schemeClr val="bg1"/>
                </a:solidFill>
                <a:latin typeface="Arial Black" panose="020B0A04020102020204" pitchFamily="34" charset="0"/>
              </a:rPr>
              <a:t>ne, two, three, </a:t>
            </a:r>
            <a:r>
              <a:rPr lang="en-GB" sz="4000" dirty="0">
                <a:solidFill>
                  <a:schemeClr val="bg1"/>
                </a:solidFill>
                <a:latin typeface="Arial Black" panose="020B0A04020102020204" pitchFamily="34" charset="0"/>
              </a:rPr>
              <a:t>Mandarin!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21F801AF-1B6C-4E17-9F96-A3290442EA17}"/>
              </a:ext>
            </a:extLst>
          </p:cNvPr>
          <p:cNvSpPr txBox="1">
            <a:spLocks/>
          </p:cNvSpPr>
          <p:nvPr/>
        </p:nvSpPr>
        <p:spPr>
          <a:xfrm>
            <a:off x="1363744" y="3827281"/>
            <a:ext cx="9144000" cy="6410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000" b="1" dirty="0">
                <a:solidFill>
                  <a:schemeClr val="bg1"/>
                </a:solidFill>
              </a:rPr>
              <a:t>中文一二三</a:t>
            </a:r>
            <a:endParaRPr lang="en-GB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208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10D2C8-4A65-4602-98E3-B40245618C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73" t="218" b="1"/>
          <a:stretch/>
        </p:blipFill>
        <p:spPr>
          <a:xfrm>
            <a:off x="736408" y="2352083"/>
            <a:ext cx="3185905" cy="31618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9D24C8-3740-4312-93C8-98D12F67A7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710" y="2352083"/>
            <a:ext cx="3161858" cy="3161858"/>
          </a:xfrm>
          <a:prstGeom prst="rect">
            <a:avLst/>
          </a:prstGeom>
          <a:ln w="19050">
            <a:solidFill>
              <a:schemeClr val="accent5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CA14FE-85E8-497E-805A-3222C3DDFCF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1" t="1" r="17113" b="-47"/>
          <a:stretch/>
        </p:blipFill>
        <p:spPr>
          <a:xfrm>
            <a:off x="8246121" y="2352082"/>
            <a:ext cx="3474513" cy="30775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B70EBA3-8C05-4615-9559-191D0A5AB5A5}"/>
              </a:ext>
            </a:extLst>
          </p:cNvPr>
          <p:cNvSpPr txBox="1"/>
          <p:nvPr/>
        </p:nvSpPr>
        <p:spPr>
          <a:xfrm>
            <a:off x="4579583" y="622170"/>
            <a:ext cx="2914111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6000" dirty="0"/>
              <a:t>一  ？水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323822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BE09B2-5E29-4C60-8B8C-D65F04856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94" y="149945"/>
            <a:ext cx="9206257" cy="65756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83C8ECB-8A23-4D03-9DA2-FD4BBE50DB74}"/>
              </a:ext>
            </a:extLst>
          </p:cNvPr>
          <p:cNvSpPr/>
          <p:nvPr/>
        </p:nvSpPr>
        <p:spPr>
          <a:xfrm>
            <a:off x="6391373" y="149945"/>
            <a:ext cx="5598933" cy="6575678"/>
          </a:xfrm>
          <a:prstGeom prst="roundRect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solidFill>
                  <a:srgbClr val="C00000"/>
                </a:solidFill>
                <a:latin typeface="Agency FB" panose="020B0503020202020204" pitchFamily="34" charset="0"/>
              </a:rPr>
              <a:t>L</a:t>
            </a:r>
            <a:r>
              <a:rPr lang="en-US" altLang="zh-CN" sz="4400" b="1" dirty="0">
                <a:solidFill>
                  <a:srgbClr val="C00000"/>
                </a:solidFill>
                <a:latin typeface="Agency FB" panose="020B0503020202020204" pitchFamily="34" charset="0"/>
              </a:rPr>
              <a:t>earning Objective</a:t>
            </a:r>
          </a:p>
          <a:p>
            <a:pPr marL="742950" indent="-742950">
              <a:buAutoNum type="arabicPeriod"/>
            </a:pPr>
            <a:endParaRPr lang="en-US" sz="2800" dirty="0">
              <a:solidFill>
                <a:srgbClr val="C00000"/>
              </a:solidFill>
              <a:latin typeface="+mj-ea"/>
              <a:ea typeface="+mj-ea"/>
            </a:endParaRPr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2400" dirty="0">
                <a:solidFill>
                  <a:srgbClr val="C00000"/>
                </a:solidFill>
                <a:latin typeface="+mj-ea"/>
                <a:ea typeface="+mj-ea"/>
              </a:rPr>
              <a:t>To learn to count to seven in Mandarin</a:t>
            </a:r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2400" dirty="0">
                <a:solidFill>
                  <a:srgbClr val="C00000"/>
                </a:solidFill>
                <a:latin typeface="+mj-ea"/>
                <a:ea typeface="+mj-ea"/>
              </a:rPr>
              <a:t>To learn about the concept of measure words</a:t>
            </a:r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2400" dirty="0">
                <a:solidFill>
                  <a:srgbClr val="C00000"/>
                </a:solidFill>
                <a:latin typeface="+mj-ea"/>
                <a:ea typeface="+mj-ea"/>
              </a:rPr>
              <a:t>To learn the shapes of some characters</a:t>
            </a:r>
            <a:endParaRPr lang="en-GB" sz="24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27564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4F2108-DDF8-482F-AFC9-25704A1CD2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606" y="2034226"/>
            <a:ext cx="3505986" cy="35059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7309805-7AA1-4469-BCF5-DCD1A48FCA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316610" y="2034226"/>
            <a:ext cx="3505986" cy="35059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CB919C-AE11-4AAA-813F-3A119158A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610" y="2034226"/>
            <a:ext cx="3527982" cy="352798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D9F5CC-17DA-45AB-8500-5ED306EC6D39}"/>
              </a:ext>
            </a:extLst>
          </p:cNvPr>
          <p:cNvSpPr/>
          <p:nvPr/>
        </p:nvSpPr>
        <p:spPr>
          <a:xfrm>
            <a:off x="2556837" y="741794"/>
            <a:ext cx="106952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600" dirty="0" err="1"/>
              <a:t>liù</a:t>
            </a:r>
            <a:r>
              <a:rPr lang="en-GB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86BCAE3-5CB6-444E-BA1C-B2A7992B0C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44" b="90575" l="9744" r="89776">
                        <a14:foregroundMark x1="37540" y1="77476" x2="44409" y2="90415"/>
                        <a14:foregroundMark x1="44409" y1="90415" x2="54792" y2="88179"/>
                        <a14:foregroundMark x1="55751" y1="88179" x2="42013" y2="90575"/>
                        <a14:foregroundMark x1="42013" y1="90575" x2="36422" y2="87380"/>
                        <a14:foregroundMark x1="56390" y1="88179" x2="41214" y2="90096"/>
                        <a14:foregroundMark x1="41214" y1="90096" x2="35144" y2="869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139" y="1849790"/>
            <a:ext cx="3999421" cy="399942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CB8DA2B-6C64-4D55-B9A3-7C9F443147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143" y="2006142"/>
            <a:ext cx="3534070" cy="353407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E3AD4E8-A735-440D-9F2C-7DDB693FBB87}"/>
              </a:ext>
            </a:extLst>
          </p:cNvPr>
          <p:cNvSpPr/>
          <p:nvPr/>
        </p:nvSpPr>
        <p:spPr>
          <a:xfrm>
            <a:off x="7947556" y="663618"/>
            <a:ext cx="87556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600" dirty="0" err="1"/>
              <a:t>qī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39278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FE1B31-ADD7-463F-8C4C-375E4F49BE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1" t="48438" r="72812" b="3179"/>
          <a:stretch/>
        </p:blipFill>
        <p:spPr>
          <a:xfrm>
            <a:off x="1474403" y="2154553"/>
            <a:ext cx="3822040" cy="37141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7248D4-39DF-4C4D-95B5-86CFFAC434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915" y="2154553"/>
            <a:ext cx="3822039" cy="3822039"/>
          </a:xfrm>
          <a:prstGeom prst="rect">
            <a:avLst/>
          </a:prstGeom>
          <a:effectLst>
            <a:softEdge rad="12700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8A63BF-6493-456F-81EB-D5A61D0C4C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403" y="2154553"/>
            <a:ext cx="3822039" cy="382203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CCAFA23-6C64-4229-9A7C-1C606707FFD9}"/>
              </a:ext>
            </a:extLst>
          </p:cNvPr>
          <p:cNvSpPr/>
          <p:nvPr/>
        </p:nvSpPr>
        <p:spPr>
          <a:xfrm>
            <a:off x="2682794" y="881408"/>
            <a:ext cx="140525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600" dirty="0" err="1"/>
              <a:t>zuò</a:t>
            </a:r>
            <a:endParaRPr lang="en-GB" sz="66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2D6259-72F0-4B67-AD10-CB84A9E8D9F9}"/>
              </a:ext>
            </a:extLst>
          </p:cNvPr>
          <p:cNvSpPr/>
          <p:nvPr/>
        </p:nvSpPr>
        <p:spPr>
          <a:xfrm>
            <a:off x="7489088" y="2747676"/>
            <a:ext cx="3537428" cy="212365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GB" sz="6600" dirty="0">
                <a:solidFill>
                  <a:schemeClr val="accent2">
                    <a:lumMod val="50000"/>
                  </a:schemeClr>
                </a:solidFill>
                <a:latin typeface="Bodoni MT Condensed" panose="02070606080606020203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Measure word for buildings</a:t>
            </a:r>
            <a:endParaRPr lang="en-GB" sz="6600" dirty="0">
              <a:solidFill>
                <a:schemeClr val="accent2">
                  <a:lumMod val="50000"/>
                </a:schemeClr>
              </a:solidFill>
              <a:latin typeface="Bodoni MT Condensed" panose="02070606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124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58164D-DAAD-494D-A083-731BBE775B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3" t="25365" r="77101" b="58476"/>
          <a:stretch/>
        </p:blipFill>
        <p:spPr>
          <a:xfrm>
            <a:off x="236414" y="2216846"/>
            <a:ext cx="3064475" cy="36924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DFC0EA-2A13-4650-9783-911671F189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230" y="2854462"/>
            <a:ext cx="2755454" cy="275545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4FFA266-01FF-4ED4-8D8A-5701D91D47B5}"/>
              </a:ext>
            </a:extLst>
          </p:cNvPr>
          <p:cNvSpPr txBox="1"/>
          <p:nvPr/>
        </p:nvSpPr>
        <p:spPr>
          <a:xfrm>
            <a:off x="2962559" y="3335921"/>
            <a:ext cx="10750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/>
              <a:t>+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BC463B52-2BBE-4E11-92CA-2CE2C357243D}"/>
              </a:ext>
            </a:extLst>
          </p:cNvPr>
          <p:cNvSpPr/>
          <p:nvPr/>
        </p:nvSpPr>
        <p:spPr>
          <a:xfrm>
            <a:off x="6636003" y="3924587"/>
            <a:ext cx="902044" cy="392327"/>
          </a:xfrm>
          <a:prstGeom prst="rightArrow">
            <a:avLst/>
          </a:prstGeom>
          <a:solidFill>
            <a:schemeClr val="tx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8E962E3-B1EF-4DD7-90D3-601B836402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033" y="2343149"/>
            <a:ext cx="3439838" cy="343983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A318262-1CD6-4F81-AFC3-FF27C00C2881}"/>
              </a:ext>
            </a:extLst>
          </p:cNvPr>
          <p:cNvSpPr/>
          <p:nvPr/>
        </p:nvSpPr>
        <p:spPr>
          <a:xfrm>
            <a:off x="9113728" y="852591"/>
            <a:ext cx="169629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600" dirty="0" err="1"/>
              <a:t>tíng</a:t>
            </a:r>
            <a:r>
              <a:rPr lang="en-GB" sz="6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6123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2" animBg="1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53670C-B225-4641-879C-30C23D25AC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26" r="781"/>
          <a:stretch/>
        </p:blipFill>
        <p:spPr>
          <a:xfrm>
            <a:off x="1495166" y="1050325"/>
            <a:ext cx="3138617" cy="5019912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14752A94-CCC3-4ADA-AC8A-E33BB610876F}"/>
              </a:ext>
            </a:extLst>
          </p:cNvPr>
          <p:cNvSpPr/>
          <p:nvPr/>
        </p:nvSpPr>
        <p:spPr>
          <a:xfrm>
            <a:off x="5644978" y="3560281"/>
            <a:ext cx="902044" cy="392327"/>
          </a:xfrm>
          <a:prstGeom prst="rightArrow">
            <a:avLst/>
          </a:prstGeom>
          <a:solidFill>
            <a:schemeClr val="tx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79E4BB-5F6B-47AE-9AA1-DDA369DE8D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7388" y="2394408"/>
            <a:ext cx="3496719" cy="349671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1D85FB9-6A1F-4C72-ACFA-F4C4F4C17B08}"/>
              </a:ext>
            </a:extLst>
          </p:cNvPr>
          <p:cNvSpPr/>
          <p:nvPr/>
        </p:nvSpPr>
        <p:spPr>
          <a:xfrm>
            <a:off x="8421571" y="814381"/>
            <a:ext cx="1248355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600" dirty="0" err="1"/>
              <a:t>tái</a:t>
            </a:r>
            <a:r>
              <a:rPr lang="en-GB" sz="6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0171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CCE63F-6D2F-4BD2-B9AD-545190E1D1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94" y="388262"/>
            <a:ext cx="1968436" cy="19684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24D15B-1B10-43A5-BF08-AD6DBA563F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522" y="388261"/>
            <a:ext cx="1968437" cy="196843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FA6EC97-DF46-42BD-B2CA-0DEFA49BE0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4975" y="388261"/>
            <a:ext cx="1968437" cy="196843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ADCDDF7-1450-42B5-B470-709D862BBB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81" y="388261"/>
            <a:ext cx="1968437" cy="196843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137351E-3E86-45B0-A16E-BF9B31D657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8169" y="388261"/>
            <a:ext cx="1968437" cy="19684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F03860-3C8C-4483-AE15-9010E1170C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522" y="4375299"/>
            <a:ext cx="1968437" cy="19684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6500C1-AB4D-4079-8AB4-2204C6C941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8168" y="4375298"/>
            <a:ext cx="1968437" cy="19684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990269-8FF5-4B79-BEC4-F6160B812E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94" y="4375298"/>
            <a:ext cx="1968436" cy="19684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A736D8B-AB17-4A7E-BE1C-03A536C3B02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81" y="4375298"/>
            <a:ext cx="1968436" cy="19684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E614D9A-90AB-4B9E-8A20-48AF95D2C11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4975" y="4375296"/>
            <a:ext cx="1968437" cy="196843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68CB2DE-71C6-4D0A-8215-BEC670673724}"/>
              </a:ext>
            </a:extLst>
          </p:cNvPr>
          <p:cNvSpPr txBox="1"/>
          <p:nvPr/>
        </p:nvSpPr>
        <p:spPr>
          <a:xfrm>
            <a:off x="1435229" y="2612334"/>
            <a:ext cx="9321539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4000" dirty="0"/>
              <a:t>Read the sentence above and try to put the characters below to make a similar sentence</a:t>
            </a:r>
          </a:p>
        </p:txBody>
      </p:sp>
    </p:spTree>
    <p:extLst>
      <p:ext uri="{BB962C8B-B14F-4D97-AF65-F5344CB8AC3E}">
        <p14:creationId xmlns:p14="http://schemas.microsoft.com/office/powerpoint/2010/main" val="1619915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F03860-3C8C-4483-AE15-9010E1170C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912" y="2244332"/>
            <a:ext cx="1968437" cy="19684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6500C1-AB4D-4079-8AB4-2204C6C941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62" y="2244333"/>
            <a:ext cx="1968437" cy="19684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990269-8FF5-4B79-BEC4-F6160B812E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8170" y="2244333"/>
            <a:ext cx="1968436" cy="19684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A736D8B-AB17-4A7E-BE1C-03A536C3B0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784" y="2244334"/>
            <a:ext cx="1968436" cy="19684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E614D9A-90AB-4B9E-8A20-48AF95D2C1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8041" y="2244332"/>
            <a:ext cx="1968437" cy="196843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63CFF8F-5C16-4C5E-B8F7-2D74C66ADBFA}"/>
              </a:ext>
            </a:extLst>
          </p:cNvPr>
          <p:cNvSpPr/>
          <p:nvPr/>
        </p:nvSpPr>
        <p:spPr>
          <a:xfrm>
            <a:off x="575504" y="793467"/>
            <a:ext cx="1136400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600" dirty="0" err="1"/>
              <a:t>tíng</a:t>
            </a:r>
            <a:r>
              <a:rPr lang="en-GB" sz="6600" dirty="0"/>
              <a:t>       </a:t>
            </a:r>
            <a:r>
              <a:rPr lang="en-GB" sz="6600" dirty="0" err="1"/>
              <a:t>tái</a:t>
            </a:r>
            <a:r>
              <a:rPr lang="en-GB" sz="6600" dirty="0"/>
              <a:t>         </a:t>
            </a:r>
            <a:r>
              <a:rPr lang="en-GB" sz="6600" dirty="0" err="1"/>
              <a:t>liù</a:t>
            </a:r>
            <a:r>
              <a:rPr lang="en-GB" sz="6600" dirty="0"/>
              <a:t>        </a:t>
            </a:r>
            <a:r>
              <a:rPr lang="en-GB" sz="6600" dirty="0" err="1"/>
              <a:t>qī</a:t>
            </a:r>
            <a:r>
              <a:rPr lang="en-GB" sz="6600" dirty="0"/>
              <a:t>        </a:t>
            </a:r>
            <a:r>
              <a:rPr lang="en-GB" sz="6600" dirty="0" err="1"/>
              <a:t>zuò</a:t>
            </a:r>
            <a:endParaRPr lang="en-GB" sz="6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C30A38-BE8E-4E2F-9E51-EF3968121304}"/>
              </a:ext>
            </a:extLst>
          </p:cNvPr>
          <p:cNvSpPr txBox="1"/>
          <p:nvPr/>
        </p:nvSpPr>
        <p:spPr>
          <a:xfrm>
            <a:off x="3144026" y="4956538"/>
            <a:ext cx="64395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six, seven pavilions</a:t>
            </a:r>
          </a:p>
        </p:txBody>
      </p:sp>
    </p:spTree>
    <p:extLst>
      <p:ext uri="{BB962C8B-B14F-4D97-AF65-F5344CB8AC3E}">
        <p14:creationId xmlns:p14="http://schemas.microsoft.com/office/powerpoint/2010/main" val="1137967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78</Words>
  <Application>Microsoft Office PowerPoint</Application>
  <PresentationFormat>Widescreen</PresentationFormat>
  <Paragraphs>18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等线</vt:lpstr>
      <vt:lpstr>等线</vt:lpstr>
      <vt:lpstr>等线 Light</vt:lpstr>
      <vt:lpstr>Agency FB</vt:lpstr>
      <vt:lpstr>Arial</vt:lpstr>
      <vt:lpstr>Arial Black</vt:lpstr>
      <vt:lpstr>Bodoni MT Condensed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Roy Wu</dc:creator>
  <cp:lastModifiedBy>Roy Wu</cp:lastModifiedBy>
  <cp:revision>43</cp:revision>
  <dcterms:created xsi:type="dcterms:W3CDTF">2020-09-21T08:22:43Z</dcterms:created>
  <dcterms:modified xsi:type="dcterms:W3CDTF">2020-10-02T12:33:42Z</dcterms:modified>
</cp:coreProperties>
</file>