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3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05775-0835-4C4B-89C9-18FE383F5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A35F1D-E5D1-4C53-9E63-2D727F2CF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BDBCF-00B4-4BB1-B4CE-F218CAD31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A04B3-C953-480A-9530-AD087EB54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E5D99-6397-4E0A-9FB6-220EA4BE4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45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8FBCB-EA71-498C-A547-49A78EEE8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5C13B-9599-4323-8405-92ECE1FD9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9E897-7C91-4B38-A55E-5D0EDC339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76169-F0E9-4CF5-BB9C-58A4C38A3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A4666-2A6F-42BD-9EFC-B8E13ABCD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510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4258-42EA-4B38-B8A7-D827F9D28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86053-37C2-48EE-AB74-168AC8D38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C1E14-1537-4CE5-84CC-2D450747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CC474-6E90-4F8F-9EEE-1591D1485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82147-CED6-4542-AC09-2A450DB90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788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76D1-435F-4273-AB23-7FF05A0B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462B2-C9CA-4700-BC89-6FFFC791D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274E9-806B-4CC2-8E3C-572D4267F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BB7A2-01EB-4122-8842-15ED75FA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E51AC-F1DA-4982-A1EB-488672764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D26F3-E154-47EE-8FC6-18215DED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07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F5C6A-F620-4BE5-8606-1FA0A2AF3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36737-083E-4690-B553-71841AFBB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8055B7-E9C9-4AE4-A7BA-51B758507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992FAF-56F1-45D4-8FCE-5B1E7F5837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30D0D0-595F-4EDD-BC7D-BDE8F40BB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BCD5F2-EB50-4A01-BC0D-B104FB2F4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64AEF1-186D-4DB7-B378-FB186EBEA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04BB3F-93AD-49D1-B1E8-B5EDFF1B4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08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67C6-ED87-4499-9AC6-894A6AF9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EEA38-9041-4AF2-A199-D561E13CD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BFBF7B-A7C4-44EB-A323-C8A1433AC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8C0727-336B-47FC-AEDC-755D0934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18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B736DC-C4E9-4E7A-8166-A2BC9FEEE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64ED71-A622-4D7D-83FD-106A106C0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3D03F-48E4-47C5-97EC-866CFE8CE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22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4D00B-1B57-4BB7-A52B-30604F57A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6575F-EC92-4C37-A120-E89FA3C5B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CDB61-6607-4BC7-B8B9-15DE94098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9C84B-4164-43D8-9C99-D66BEAAEC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0CC25-1267-4BEC-9E31-FC382078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1BD6A-F8BF-455F-8730-0C81862F1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86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F224-CA86-45EB-8400-48D87B350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13DEBC-7256-4F4E-8F3E-2D335DE6C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61ECD-2D73-4F9E-B142-A7CC9E56D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085E5-C1B5-494A-9FE4-41FDF897E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10960-718E-47F8-988E-29339241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BAD2C-656E-4A48-9E3C-15B1847D1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89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FCA7E-AD46-4545-974F-DEDD3E632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229B3-055F-4D3C-9F89-F6CC9D960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7F737-18BF-42EA-A4F1-175988655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89C0B-786E-4AAE-B423-DA4FBCA61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78AD9-890B-4449-A54A-6EBA4CBE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762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087260-4DF2-4E4A-9A2B-3947CC93FD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803E21-CABD-4020-AB45-FB2B42284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79B8B-0C80-4695-947D-B875F64D4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F3E5A-E79A-430C-93FB-A4403ADE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BA700-4125-4FC1-A053-77106ADD7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0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86F9BE-1555-4B4E-A9E6-82A9FDDC1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BAAD8-FB08-47FB-9711-D602E45DB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E959A-8808-4D27-AEBE-CA1B1F1B20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13E83-9549-448B-9E04-5DBC642305D6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47314-22E7-44FC-85F5-11121A06AE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65D54-C4B7-45EF-BEFC-5AB8D71B7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8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jp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6.gif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sJXk6aBzF-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338D12-ACE5-46D7-921D-0FE695395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5768CF4-4B7A-4EFA-9286-B79413D91955}"/>
              </a:ext>
            </a:extLst>
          </p:cNvPr>
          <p:cNvSpPr txBox="1">
            <a:spLocks/>
          </p:cNvSpPr>
          <p:nvPr/>
        </p:nvSpPr>
        <p:spPr>
          <a:xfrm>
            <a:off x="1655975" y="1902905"/>
            <a:ext cx="9043448" cy="12456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1"/>
                </a:solidFill>
                <a:latin typeface="Arial Black" panose="020B0A04020102020204" pitchFamily="34" charset="0"/>
              </a:rPr>
              <a:t>O</a:t>
            </a:r>
            <a:r>
              <a:rPr lang="en-US" altLang="zh-CN" sz="4000" dirty="0">
                <a:solidFill>
                  <a:schemeClr val="bg1"/>
                </a:solidFill>
                <a:latin typeface="Arial Black" panose="020B0A04020102020204" pitchFamily="34" charset="0"/>
              </a:rPr>
              <a:t>ne, two, three, </a:t>
            </a:r>
            <a:r>
              <a:rPr lang="en-GB" sz="4000" dirty="0">
                <a:solidFill>
                  <a:schemeClr val="bg1"/>
                </a:solidFill>
                <a:latin typeface="Arial Black" panose="020B0A04020102020204" pitchFamily="34" charset="0"/>
              </a:rPr>
              <a:t>Mandarin!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1F801AF-1B6C-4E17-9F96-A3290442EA17}"/>
              </a:ext>
            </a:extLst>
          </p:cNvPr>
          <p:cNvSpPr txBox="1">
            <a:spLocks/>
          </p:cNvSpPr>
          <p:nvPr/>
        </p:nvSpPr>
        <p:spPr>
          <a:xfrm>
            <a:off x="1363744" y="3827281"/>
            <a:ext cx="9144000" cy="6410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b="1" dirty="0">
                <a:solidFill>
                  <a:schemeClr val="bg1"/>
                </a:solidFill>
              </a:rPr>
              <a:t>中文一二三</a:t>
            </a:r>
            <a:endParaRPr lang="en-GB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20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AC0AF6-FEB9-472E-A230-3167C9DAE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4109"/>
            <a:ext cx="12192000" cy="4876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7E44B3-45EA-4353-888E-5EAC36C78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" t="50800" r="81556" b="8157"/>
          <a:stretch/>
        </p:blipFill>
        <p:spPr>
          <a:xfrm>
            <a:off x="6919274" y="1451285"/>
            <a:ext cx="3111173" cy="3823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84C5CD-98ED-4058-88A5-EB11845F4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295" y="1448437"/>
            <a:ext cx="3826301" cy="3826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B28DA3-2C34-4798-BD92-63663F93DA67}"/>
              </a:ext>
            </a:extLst>
          </p:cNvPr>
          <p:cNvSpPr/>
          <p:nvPr/>
        </p:nvSpPr>
        <p:spPr>
          <a:xfrm>
            <a:off x="7718810" y="455311"/>
            <a:ext cx="13612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err="1"/>
              <a:t>huā</a:t>
            </a:r>
            <a:endParaRPr lang="en-GB" sz="6000" dirty="0"/>
          </a:p>
        </p:txBody>
      </p:sp>
      <p:sp>
        <p:nvSpPr>
          <p:cNvPr id="12" name="Callout: Left Arrow 11">
            <a:extLst>
              <a:ext uri="{FF2B5EF4-FFF2-40B4-BE49-F238E27FC236}">
                <a16:creationId xmlns:a16="http://schemas.microsoft.com/office/drawing/2014/main" id="{5F7F428F-7363-441A-B3F3-77E4C2C6564A}"/>
              </a:ext>
            </a:extLst>
          </p:cNvPr>
          <p:cNvSpPr/>
          <p:nvPr/>
        </p:nvSpPr>
        <p:spPr>
          <a:xfrm>
            <a:off x="5293313" y="455311"/>
            <a:ext cx="6212264" cy="5326145"/>
          </a:xfrm>
          <a:prstGeom prst="leftArrowCallout">
            <a:avLst>
              <a:gd name="adj1" fmla="val 8158"/>
              <a:gd name="adj2" fmla="val 7105"/>
              <a:gd name="adj3" fmla="val 10088"/>
              <a:gd name="adj4" fmla="val 8567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400" b="1" dirty="0"/>
              <a:t>Learning Objective</a:t>
            </a:r>
          </a:p>
          <a:p>
            <a:endParaRPr lang="en-GB" sz="2400" dirty="0"/>
          </a:p>
          <a:p>
            <a:pPr marL="342900" indent="-342900">
              <a:buAutoNum type="arabicPeriod"/>
            </a:pPr>
            <a:r>
              <a:rPr lang="en-GB" sz="2400" dirty="0"/>
              <a:t>To learn to count to ten in Mandarin</a:t>
            </a:r>
          </a:p>
          <a:p>
            <a:pPr marL="342900" indent="-342900">
              <a:buAutoNum type="arabicPeriod"/>
            </a:pPr>
            <a:r>
              <a:rPr lang="en-GB" sz="2400" dirty="0"/>
              <a:t>To learn the last sentence of the poem</a:t>
            </a:r>
          </a:p>
          <a:p>
            <a:pPr marL="342900" indent="-342900">
              <a:buAutoNum type="arabicPeriod"/>
            </a:pPr>
            <a:r>
              <a:rPr lang="en-GB" sz="2400" dirty="0"/>
              <a:t>To review what we have learned in the previous lessons</a:t>
            </a:r>
          </a:p>
        </p:txBody>
      </p:sp>
    </p:spTree>
    <p:extLst>
      <p:ext uri="{BB962C8B-B14F-4D97-AF65-F5344CB8AC3E}">
        <p14:creationId xmlns:p14="http://schemas.microsoft.com/office/powerpoint/2010/main" val="215281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58AFD4-045C-4CE5-B071-A81B2315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68" y="2424454"/>
            <a:ext cx="3382455" cy="33824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AFE399-E747-4D51-9993-584747A8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772" y="2424454"/>
            <a:ext cx="3382455" cy="33824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34B2B0-9CDE-495F-AA5A-94C167A711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177" y="2424454"/>
            <a:ext cx="3382455" cy="33824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471F2E-EBFA-4AE8-A692-ECF0349D7F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23" t="29986" r="10940" b="27364"/>
          <a:stretch/>
        </p:blipFill>
        <p:spPr>
          <a:xfrm>
            <a:off x="4349323" y="2424453"/>
            <a:ext cx="3437904" cy="33824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rnd">
            <a:solidFill>
              <a:srgbClr val="FF0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E8347AB-60E7-43E4-8B9A-A4E179ACBC26}"/>
              </a:ext>
            </a:extLst>
          </p:cNvPr>
          <p:cNvSpPr/>
          <p:nvPr/>
        </p:nvSpPr>
        <p:spPr>
          <a:xfrm>
            <a:off x="1736938" y="1051091"/>
            <a:ext cx="95731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err="1"/>
              <a:t>bā</a:t>
            </a:r>
            <a:endParaRPr lang="en-GB" sz="6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FFC326-55FC-4943-895F-F2B267FA3948}"/>
              </a:ext>
            </a:extLst>
          </p:cNvPr>
          <p:cNvSpPr/>
          <p:nvPr/>
        </p:nvSpPr>
        <p:spPr>
          <a:xfrm>
            <a:off x="5621349" y="1051091"/>
            <a:ext cx="94929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err="1"/>
              <a:t>jiǔ</a:t>
            </a:r>
            <a:endParaRPr lang="en-GB" sz="6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C76AD6-C2B4-408D-BDBC-32781070D131}"/>
              </a:ext>
            </a:extLst>
          </p:cNvPr>
          <p:cNvSpPr/>
          <p:nvPr/>
        </p:nvSpPr>
        <p:spPr>
          <a:xfrm>
            <a:off x="9443245" y="1051091"/>
            <a:ext cx="106631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err="1"/>
              <a:t>shí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79435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D05BDF-D1EE-449F-B5F8-5C4F748D3F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" t="46240" r="78401" b="5049"/>
          <a:stretch/>
        </p:blipFill>
        <p:spPr>
          <a:xfrm>
            <a:off x="369055" y="2254181"/>
            <a:ext cx="3352800" cy="3262589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9936C662-8463-4635-927E-B9735EB9AF75}"/>
              </a:ext>
            </a:extLst>
          </p:cNvPr>
          <p:cNvSpPr/>
          <p:nvPr/>
        </p:nvSpPr>
        <p:spPr>
          <a:xfrm>
            <a:off x="3721855" y="3429000"/>
            <a:ext cx="902044" cy="392327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4EAE64-350A-4ABC-ADF2-B21981EED3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9" t="65290" r="64610" b="4982"/>
          <a:stretch/>
        </p:blipFill>
        <p:spPr>
          <a:xfrm>
            <a:off x="4623899" y="2059302"/>
            <a:ext cx="3189652" cy="352405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CC6412C-ADBB-40A1-9935-2DB373F9E5F7}"/>
              </a:ext>
            </a:extLst>
          </p:cNvPr>
          <p:cNvSpPr/>
          <p:nvPr/>
        </p:nvSpPr>
        <p:spPr>
          <a:xfrm>
            <a:off x="7813551" y="3429000"/>
            <a:ext cx="902044" cy="392327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CF6A28-4111-48C9-938B-22FFDA786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516" y="2421760"/>
            <a:ext cx="2927429" cy="292742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C6A0DB5-B599-4D22-AC87-F249570348D3}"/>
              </a:ext>
            </a:extLst>
          </p:cNvPr>
          <p:cNvSpPr/>
          <p:nvPr/>
        </p:nvSpPr>
        <p:spPr>
          <a:xfrm>
            <a:off x="9798018" y="1000979"/>
            <a:ext cx="112242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err="1"/>
              <a:t>zhī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227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864AA8E-3F02-4B56-921F-95F47C0085AB}"/>
              </a:ext>
            </a:extLst>
          </p:cNvPr>
          <p:cNvSpPr/>
          <p:nvPr/>
        </p:nvSpPr>
        <p:spPr>
          <a:xfrm>
            <a:off x="1627238" y="786581"/>
            <a:ext cx="9094839" cy="8554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accent1">
                    <a:lumMod val="50000"/>
                  </a:schemeClr>
                </a:solidFill>
              </a:rPr>
              <a:t>Measure words for flowers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2063F5-32D8-478E-88A6-DFFA90908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19" y="2628237"/>
            <a:ext cx="2927429" cy="29274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96660C-8C8C-4820-A70B-3A571D2EF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942" y="2628236"/>
            <a:ext cx="2927429" cy="2927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87A923-E9F0-488A-B5DA-37B08F38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665" y="2628235"/>
            <a:ext cx="2927429" cy="2927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DB0DB3-F297-41C5-9908-D417C76D1D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44" y="2182762"/>
            <a:ext cx="3140324" cy="40479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92D4A5-3AE3-4060-AB60-F1A8F5F531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2" r="9366"/>
          <a:stretch/>
        </p:blipFill>
        <p:spPr>
          <a:xfrm>
            <a:off x="4345855" y="2586999"/>
            <a:ext cx="3657601" cy="3009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72465B-BCE7-4DB6-8843-627E0F6061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543" y="2029786"/>
            <a:ext cx="3620452" cy="420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6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A03EDE-E860-4912-A4FA-26AAC7432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473" y="2980636"/>
            <a:ext cx="2307800" cy="230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C25D58-67F0-4E01-ACCD-017512504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1" y="2980638"/>
            <a:ext cx="2307799" cy="23077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9DA694-FE66-46BE-B527-989809D3F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772" y="2980637"/>
            <a:ext cx="2307799" cy="23077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F1C1F1-FCBE-40B3-A7C8-20DBD9816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130" y="2980637"/>
            <a:ext cx="2307799" cy="23077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3F57B4-B47F-406A-A0DF-9D1DF6AC0B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091" y="2980637"/>
            <a:ext cx="2307799" cy="2307799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2982E0F-B20E-4CB7-B48F-1208692873B6}"/>
              </a:ext>
            </a:extLst>
          </p:cNvPr>
          <p:cNvSpPr/>
          <p:nvPr/>
        </p:nvSpPr>
        <p:spPr>
          <a:xfrm>
            <a:off x="754144" y="1159497"/>
            <a:ext cx="10294070" cy="11217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2">
                    <a:lumMod val="10000"/>
                  </a:schemeClr>
                </a:solidFill>
              </a:rPr>
              <a:t>Put the characters in the right order</a:t>
            </a:r>
          </a:p>
        </p:txBody>
      </p:sp>
    </p:spTree>
    <p:extLst>
      <p:ext uri="{BB962C8B-B14F-4D97-AF65-F5344CB8AC3E}">
        <p14:creationId xmlns:p14="http://schemas.microsoft.com/office/powerpoint/2010/main" val="1340830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11BDA98B-0A48-4AEE-A042-065E61A88B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58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58</Words>
  <Application>Microsoft Office PowerPoint</Application>
  <PresentationFormat>Widescreen</PresentationFormat>
  <Paragraphs>14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等线</vt:lpstr>
      <vt:lpstr>等线 Light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 Wu</dc:creator>
  <cp:lastModifiedBy>Roy Wu</cp:lastModifiedBy>
  <cp:revision>54</cp:revision>
  <dcterms:created xsi:type="dcterms:W3CDTF">2020-09-21T08:22:43Z</dcterms:created>
  <dcterms:modified xsi:type="dcterms:W3CDTF">2020-10-07T11:50:51Z</dcterms:modified>
</cp:coreProperties>
</file>